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3"/>
  </p:notesMasterIdLst>
  <p:sldIdLst>
    <p:sldId id="256" r:id="rId3"/>
    <p:sldId id="257" r:id="rId4"/>
    <p:sldId id="259" r:id="rId5"/>
    <p:sldId id="306" r:id="rId6"/>
    <p:sldId id="308" r:id="rId7"/>
    <p:sldId id="307" r:id="rId8"/>
    <p:sldId id="258" r:id="rId9"/>
    <p:sldId id="291" r:id="rId10"/>
    <p:sldId id="301" r:id="rId11"/>
    <p:sldId id="303" r:id="rId12"/>
    <p:sldId id="293" r:id="rId13"/>
    <p:sldId id="309" r:id="rId14"/>
    <p:sldId id="310" r:id="rId15"/>
    <p:sldId id="296" r:id="rId16"/>
    <p:sldId id="320" r:id="rId17"/>
    <p:sldId id="297" r:id="rId18"/>
    <p:sldId id="311" r:id="rId19"/>
    <p:sldId id="312" r:id="rId20"/>
    <p:sldId id="313" r:id="rId21"/>
    <p:sldId id="271" r:id="rId22"/>
    <p:sldId id="315" r:id="rId23"/>
    <p:sldId id="316" r:id="rId24"/>
    <p:sldId id="299" r:id="rId25"/>
    <p:sldId id="267" r:id="rId26"/>
    <p:sldId id="317" r:id="rId27"/>
    <p:sldId id="318" r:id="rId28"/>
    <p:sldId id="305" r:id="rId29"/>
    <p:sldId id="319" r:id="rId30"/>
    <p:sldId id="304" r:id="rId31"/>
    <p:sldId id="290" r:id="rId3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Fira Sans Extra Condensed" panose="020F0502020204030204" pitchFamily="34" charset="0"/>
      <p:regular r:id="rId38"/>
      <p:bold r:id="rId39"/>
      <p:italic r:id="rId40"/>
      <p:boldItalic r:id="rId41"/>
    </p:embeddedFont>
    <p:embeddedFont>
      <p:font typeface="Fira Sans Extra Condensed SemiBold" panose="020B0603050000020004" pitchFamily="34" charset="0"/>
      <p:regular r:id="rId42"/>
      <p:bold r:id="rId43"/>
      <p:italic r:id="rId44"/>
      <p:boldItalic r:id="rId45"/>
    </p:embeddedFont>
    <p:embeddedFont>
      <p:font typeface="Proxima Nova" panose="02000506030000020004" pitchFamily="2" charset="0"/>
      <p:regular r:id="rId46"/>
      <p:bold r:id="rId47"/>
      <p:italic r:id="rId48"/>
      <p:boldItalic r:id="rId49"/>
    </p:embeddedFont>
    <p:embeddedFont>
      <p:font typeface="Proxima Nova Semibold" panose="02000506030000020004" pitchFamily="2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E62960-9261-8CD3-D3D5-FDEC450E80F5}" name="a44498 Đỗ Hoàng Anh" initials="ĐA" userId="S::a44498@thanglong.edu.vn::47df653c-55e0-4559-a69f-46e99cf39a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85EE"/>
    <a:srgbClr val="F7D95A"/>
    <a:srgbClr val="E3ECFD"/>
    <a:srgbClr val="CCCCCC"/>
    <a:srgbClr val="1642C5"/>
    <a:srgbClr val="FED838"/>
    <a:srgbClr val="8C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FF257F-1B94-4568-BC1D-64D80F81C978}">
  <a:tblStyle styleId="{AFFF257F-1B94-4568-BC1D-64D80F81C9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89797B-9733-4907-91F0-F8059C4BE7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94720"/>
  </p:normalViewPr>
  <p:slideViewPr>
    <p:cSldViewPr snapToGrid="0">
      <p:cViewPr varScale="1">
        <p:scale>
          <a:sx n="82" d="100"/>
          <a:sy n="82" d="100"/>
        </p:scale>
        <p:origin x="176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EF78F-BC9A-6242-848C-284501533036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E235E4-44C2-454F-BC08-776B48AE91A4}">
      <dgm:prSet phldrT="[Text]" custT="1"/>
      <dgm:spPr>
        <a:solidFill>
          <a:schemeClr val="accent1">
            <a:hueOff val="0"/>
            <a:satOff val="0"/>
            <a:lumOff val="0"/>
            <a:alpha val="75342"/>
          </a:schemeClr>
        </a:solidFill>
      </dgm:spPr>
      <dgm:t>
        <a:bodyPr/>
        <a:lstStyle/>
        <a:p>
          <a:r>
            <a:rPr lang="en-US" sz="1600" b="1" dirty="0"/>
            <a:t>CNN</a:t>
          </a:r>
        </a:p>
      </dgm:t>
    </dgm:pt>
    <dgm:pt modelId="{FC5D6CFD-EC32-484A-9E72-203BAF911654}" type="parTrans" cxnId="{17018690-9C9F-F849-8A5B-0ED7EDD698AD}">
      <dgm:prSet/>
      <dgm:spPr/>
      <dgm:t>
        <a:bodyPr/>
        <a:lstStyle/>
        <a:p>
          <a:endParaRPr lang="en-US"/>
        </a:p>
      </dgm:t>
    </dgm:pt>
    <dgm:pt modelId="{BA9D18F5-5CEE-A044-AC2B-81FE0DAE3E31}" type="sibTrans" cxnId="{17018690-9C9F-F849-8A5B-0ED7EDD698AD}">
      <dgm:prSet/>
      <dgm:spPr/>
      <dgm:t>
        <a:bodyPr/>
        <a:lstStyle/>
        <a:p>
          <a:endParaRPr lang="en-US"/>
        </a:p>
      </dgm:t>
    </dgm:pt>
    <dgm:pt modelId="{E2CC1543-2606-ED41-B04B-7B8D612EF771}">
      <dgm:prSet phldrT="[Text]" custT="1"/>
      <dgm:spPr/>
      <dgm:t>
        <a:bodyPr/>
        <a:lstStyle/>
        <a:p>
          <a:r>
            <a:rPr lang="vi-VN" sz="1100" dirty="0"/>
            <a:t>406,149</a:t>
          </a:r>
          <a:endParaRPr lang="en-US" sz="1100" dirty="0"/>
        </a:p>
      </dgm:t>
    </dgm:pt>
    <dgm:pt modelId="{774083F4-5F19-F647-8D78-CAE297B6DB05}" type="parTrans" cxnId="{A6702667-4B94-7748-90F4-493D7916E29F}">
      <dgm:prSet/>
      <dgm:spPr/>
      <dgm:t>
        <a:bodyPr/>
        <a:lstStyle/>
        <a:p>
          <a:endParaRPr lang="en-US"/>
        </a:p>
      </dgm:t>
    </dgm:pt>
    <dgm:pt modelId="{2CFFD22F-BBE6-5145-9B58-609076BC10FB}" type="sibTrans" cxnId="{A6702667-4B94-7748-90F4-493D7916E29F}">
      <dgm:prSet/>
      <dgm:spPr/>
      <dgm:t>
        <a:bodyPr/>
        <a:lstStyle/>
        <a:p>
          <a:endParaRPr lang="en-US"/>
        </a:p>
      </dgm:t>
    </dgm:pt>
    <dgm:pt modelId="{88B82D95-C50D-1046-9969-048FAD65587E}">
      <dgm:prSet phldrT="[Text]" custT="1"/>
      <dgm:spPr/>
      <dgm:t>
        <a:bodyPr/>
        <a:lstStyle/>
        <a:p>
          <a:r>
            <a:rPr lang="vi-VN" sz="1100" dirty="0"/>
            <a:t>405,253</a:t>
          </a:r>
          <a:endParaRPr lang="en-US" sz="1100" dirty="0"/>
        </a:p>
      </dgm:t>
    </dgm:pt>
    <dgm:pt modelId="{7490751D-4126-B44E-B022-3F934AEB20DC}" type="parTrans" cxnId="{F28C4090-E276-7048-B43C-D9E70D6A1243}">
      <dgm:prSet/>
      <dgm:spPr/>
      <dgm:t>
        <a:bodyPr/>
        <a:lstStyle/>
        <a:p>
          <a:endParaRPr lang="en-US"/>
        </a:p>
      </dgm:t>
    </dgm:pt>
    <dgm:pt modelId="{56560F86-0286-1B4E-8ABD-469C68FB467A}" type="sibTrans" cxnId="{F28C4090-E276-7048-B43C-D9E70D6A1243}">
      <dgm:prSet/>
      <dgm:spPr/>
      <dgm:t>
        <a:bodyPr/>
        <a:lstStyle/>
        <a:p>
          <a:endParaRPr lang="en-US"/>
        </a:p>
      </dgm:t>
    </dgm:pt>
    <dgm:pt modelId="{7889FD98-E42E-1F4F-BFD9-1246C99771EC}">
      <dgm:prSet phldrT="[Text]" custT="1"/>
      <dgm:spPr>
        <a:solidFill>
          <a:schemeClr val="accent1">
            <a:hueOff val="0"/>
            <a:satOff val="0"/>
            <a:lumOff val="0"/>
            <a:alpha val="75342"/>
          </a:schemeClr>
        </a:solidFill>
      </dgm:spPr>
      <dgm:t>
        <a:bodyPr/>
        <a:lstStyle/>
        <a:p>
          <a:r>
            <a:rPr lang="en-US" sz="1600" b="1" dirty="0"/>
            <a:t>VGG16</a:t>
          </a:r>
        </a:p>
      </dgm:t>
    </dgm:pt>
    <dgm:pt modelId="{14B36A37-E4E4-D846-88CF-D9539898EBA7}" type="parTrans" cxnId="{0B4E462F-652E-BF44-8C69-715F09D4E179}">
      <dgm:prSet/>
      <dgm:spPr/>
      <dgm:t>
        <a:bodyPr/>
        <a:lstStyle/>
        <a:p>
          <a:endParaRPr lang="en-US"/>
        </a:p>
      </dgm:t>
    </dgm:pt>
    <dgm:pt modelId="{203FC0B4-AA8E-8448-A2FC-16297CB9E6CC}" type="sibTrans" cxnId="{0B4E462F-652E-BF44-8C69-715F09D4E179}">
      <dgm:prSet/>
      <dgm:spPr/>
      <dgm:t>
        <a:bodyPr/>
        <a:lstStyle/>
        <a:p>
          <a:endParaRPr lang="en-US"/>
        </a:p>
      </dgm:t>
    </dgm:pt>
    <dgm:pt modelId="{E01D6F75-FAB4-0B47-8A87-8AC78C713BC8}">
      <dgm:prSet phldrT="[Text]" custT="1"/>
      <dgm:spPr/>
      <dgm:t>
        <a:bodyPr/>
        <a:lstStyle/>
        <a:p>
          <a:r>
            <a:rPr lang="vi-VN" sz="1100" dirty="0"/>
            <a:t>14,717,253</a:t>
          </a:r>
          <a:endParaRPr lang="en-US" sz="1100" dirty="0"/>
        </a:p>
      </dgm:t>
    </dgm:pt>
    <dgm:pt modelId="{E6D06EBD-8787-344A-9AB8-64B19B2247A6}" type="parTrans" cxnId="{E50FA7C9-F277-294C-B830-B1DF7BA46F9B}">
      <dgm:prSet/>
      <dgm:spPr/>
      <dgm:t>
        <a:bodyPr/>
        <a:lstStyle/>
        <a:p>
          <a:endParaRPr lang="en-US"/>
        </a:p>
      </dgm:t>
    </dgm:pt>
    <dgm:pt modelId="{7610D90E-0C87-3A4E-8BEB-6BFADFB7323C}" type="sibTrans" cxnId="{E50FA7C9-F277-294C-B830-B1DF7BA46F9B}">
      <dgm:prSet/>
      <dgm:spPr/>
      <dgm:t>
        <a:bodyPr/>
        <a:lstStyle/>
        <a:p>
          <a:endParaRPr lang="en-US"/>
        </a:p>
      </dgm:t>
    </dgm:pt>
    <dgm:pt modelId="{0542E952-B679-9840-B92D-97DB4DF9DBAC}">
      <dgm:prSet phldrT="[Text]" custT="1"/>
      <dgm:spPr/>
      <dgm:t>
        <a:bodyPr/>
        <a:lstStyle/>
        <a:p>
          <a:r>
            <a:rPr lang="vi-VN" sz="1100" dirty="0"/>
            <a:t>56.14 MB</a:t>
          </a:r>
          <a:endParaRPr lang="en-US" sz="1100" dirty="0"/>
        </a:p>
      </dgm:t>
    </dgm:pt>
    <dgm:pt modelId="{20E46379-8A29-7746-80D4-A453C6E1CE46}" type="parTrans" cxnId="{97CEA2AA-B25B-FD43-BC5A-C6E60B070A44}">
      <dgm:prSet/>
      <dgm:spPr/>
      <dgm:t>
        <a:bodyPr/>
        <a:lstStyle/>
        <a:p>
          <a:endParaRPr lang="en-US"/>
        </a:p>
      </dgm:t>
    </dgm:pt>
    <dgm:pt modelId="{81AAE0FA-1765-D644-A715-8644EEF4FA93}" type="sibTrans" cxnId="{97CEA2AA-B25B-FD43-BC5A-C6E60B070A44}">
      <dgm:prSet/>
      <dgm:spPr/>
      <dgm:t>
        <a:bodyPr/>
        <a:lstStyle/>
        <a:p>
          <a:endParaRPr lang="en-US"/>
        </a:p>
      </dgm:t>
    </dgm:pt>
    <dgm:pt modelId="{9E494CA4-DF3D-9D42-95BA-D412EAE61349}">
      <dgm:prSet phldrT="[Text]" custT="1"/>
      <dgm:spPr/>
      <dgm:t>
        <a:bodyPr/>
        <a:lstStyle/>
        <a:p>
          <a:r>
            <a:rPr lang="vi-VN" sz="1100" dirty="0"/>
            <a:t>896</a:t>
          </a:r>
          <a:endParaRPr lang="en-US" sz="1100" dirty="0"/>
        </a:p>
      </dgm:t>
    </dgm:pt>
    <dgm:pt modelId="{4AFCB71B-67BE-0C4A-80D7-91071560332F}" type="parTrans" cxnId="{7D8D4033-0187-1D40-8127-EB083F040A82}">
      <dgm:prSet/>
      <dgm:spPr/>
      <dgm:t>
        <a:bodyPr/>
        <a:lstStyle/>
        <a:p>
          <a:endParaRPr lang="en-US"/>
        </a:p>
      </dgm:t>
    </dgm:pt>
    <dgm:pt modelId="{2A518E51-ED88-1148-A444-B6D1BCF052E5}" type="sibTrans" cxnId="{7D8D4033-0187-1D40-8127-EB083F040A82}">
      <dgm:prSet/>
      <dgm:spPr/>
      <dgm:t>
        <a:bodyPr/>
        <a:lstStyle/>
        <a:p>
          <a:endParaRPr lang="en-US"/>
        </a:p>
      </dgm:t>
    </dgm:pt>
    <dgm:pt modelId="{464554B2-E42B-2D4B-BE9E-5EA5430745CC}">
      <dgm:prSet custT="1"/>
      <dgm:spPr/>
      <dgm:t>
        <a:bodyPr/>
        <a:lstStyle/>
        <a:p>
          <a:r>
            <a:rPr lang="vi-VN" sz="1100" dirty="0"/>
            <a:t>1.55 MB</a:t>
          </a:r>
          <a:endParaRPr lang="en-VN" sz="1100" dirty="0"/>
        </a:p>
      </dgm:t>
    </dgm:pt>
    <dgm:pt modelId="{BBDBA2CC-81A1-1243-B815-5F3EFAD6F01A}" type="parTrans" cxnId="{EB7FC14E-1D91-474C-9F4A-19C49FA7DB0F}">
      <dgm:prSet/>
      <dgm:spPr/>
      <dgm:t>
        <a:bodyPr/>
        <a:lstStyle/>
        <a:p>
          <a:endParaRPr lang="en-US"/>
        </a:p>
      </dgm:t>
    </dgm:pt>
    <dgm:pt modelId="{BCA97040-B297-2044-AF43-40A37BD2B1AA}" type="sibTrans" cxnId="{EB7FC14E-1D91-474C-9F4A-19C49FA7DB0F}">
      <dgm:prSet/>
      <dgm:spPr/>
      <dgm:t>
        <a:bodyPr/>
        <a:lstStyle/>
        <a:p>
          <a:endParaRPr lang="en-US"/>
        </a:p>
      </dgm:t>
    </dgm:pt>
    <dgm:pt modelId="{1AE7E739-0EB1-884F-BA23-FEA24514B692}">
      <dgm:prSet phldrT="[Text]" custT="1"/>
      <dgm:spPr/>
      <dgm:t>
        <a:bodyPr/>
        <a:lstStyle/>
        <a:p>
          <a:r>
            <a:rPr lang="en-US" sz="1100" dirty="0"/>
            <a:t>0</a:t>
          </a:r>
        </a:p>
      </dgm:t>
    </dgm:pt>
    <dgm:pt modelId="{DC5A8A63-197C-8244-B84B-2E3A08556C86}" type="parTrans" cxnId="{9B44FE40-3C11-8741-A401-FCD3251A2E18}">
      <dgm:prSet/>
      <dgm:spPr/>
      <dgm:t>
        <a:bodyPr/>
        <a:lstStyle/>
        <a:p>
          <a:endParaRPr lang="en-US"/>
        </a:p>
      </dgm:t>
    </dgm:pt>
    <dgm:pt modelId="{5CE466F0-8086-DC4E-80DC-ED8C58382363}" type="sibTrans" cxnId="{9B44FE40-3C11-8741-A401-FCD3251A2E18}">
      <dgm:prSet/>
      <dgm:spPr/>
      <dgm:t>
        <a:bodyPr/>
        <a:lstStyle/>
        <a:p>
          <a:endParaRPr lang="en-US"/>
        </a:p>
      </dgm:t>
    </dgm:pt>
    <dgm:pt modelId="{46E73A6A-5272-B349-91C1-C82CE580792E}">
      <dgm:prSet phldrT="[Text]" custT="1"/>
      <dgm:spPr/>
      <dgm:t>
        <a:bodyPr/>
        <a:lstStyle/>
        <a:p>
          <a:r>
            <a:rPr lang="vi-VN" sz="1100" dirty="0"/>
            <a:t>14,717,253</a:t>
          </a:r>
          <a:endParaRPr lang="en-US" sz="1100" dirty="0"/>
        </a:p>
      </dgm:t>
    </dgm:pt>
    <dgm:pt modelId="{954A6C1F-2AF5-3A43-B9CB-2FF2F0B40084}" type="parTrans" cxnId="{FF532FFF-B5C4-5D48-A2B4-4AAE7EB322E2}">
      <dgm:prSet/>
      <dgm:spPr/>
      <dgm:t>
        <a:bodyPr/>
        <a:lstStyle/>
        <a:p>
          <a:endParaRPr lang="en-US"/>
        </a:p>
      </dgm:t>
    </dgm:pt>
    <dgm:pt modelId="{CF2D1392-148A-F144-ADA5-84D8F0351F62}" type="sibTrans" cxnId="{FF532FFF-B5C4-5D48-A2B4-4AAE7EB322E2}">
      <dgm:prSet/>
      <dgm:spPr/>
      <dgm:t>
        <a:bodyPr/>
        <a:lstStyle/>
        <a:p>
          <a:endParaRPr lang="en-US"/>
        </a:p>
      </dgm:t>
    </dgm:pt>
    <dgm:pt modelId="{0FCC06E2-577B-CF4A-8E63-186ABAE69F53}" type="pres">
      <dgm:prSet presAssocID="{784EF78F-BC9A-6242-848C-28450153303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CA66AA-FB56-7844-8192-CCFB9D34E0C4}" type="pres">
      <dgm:prSet presAssocID="{ACE235E4-44C2-454F-BC08-776B48AE91A4}" presName="root" presStyleCnt="0"/>
      <dgm:spPr/>
    </dgm:pt>
    <dgm:pt modelId="{27753DC6-7294-6D4B-9AFE-BE09629D549E}" type="pres">
      <dgm:prSet presAssocID="{ACE235E4-44C2-454F-BC08-776B48AE91A4}" presName="rootComposite" presStyleCnt="0"/>
      <dgm:spPr/>
    </dgm:pt>
    <dgm:pt modelId="{02148AB8-A16A-4641-B845-885B3FCB6967}" type="pres">
      <dgm:prSet presAssocID="{ACE235E4-44C2-454F-BC08-776B48AE91A4}" presName="rootText" presStyleLbl="node1" presStyleIdx="0" presStyleCnt="2"/>
      <dgm:spPr/>
    </dgm:pt>
    <dgm:pt modelId="{4A8CF189-E17D-964F-AAC3-8975BFAC7A38}" type="pres">
      <dgm:prSet presAssocID="{ACE235E4-44C2-454F-BC08-776B48AE91A4}" presName="rootConnector" presStyleLbl="node1" presStyleIdx="0" presStyleCnt="2"/>
      <dgm:spPr/>
    </dgm:pt>
    <dgm:pt modelId="{33D3E533-F88C-8841-AF05-FE3251A29F5F}" type="pres">
      <dgm:prSet presAssocID="{ACE235E4-44C2-454F-BC08-776B48AE91A4}" presName="childShape" presStyleCnt="0"/>
      <dgm:spPr/>
    </dgm:pt>
    <dgm:pt modelId="{FE4F7A21-B4E7-5445-AA22-5A04C4426687}" type="pres">
      <dgm:prSet presAssocID="{774083F4-5F19-F647-8D78-CAE297B6DB05}" presName="Name13" presStyleLbl="parChTrans1D2" presStyleIdx="0" presStyleCnt="8"/>
      <dgm:spPr/>
    </dgm:pt>
    <dgm:pt modelId="{40B5F4D4-DC90-8449-8455-0324D56F632D}" type="pres">
      <dgm:prSet presAssocID="{E2CC1543-2606-ED41-B04B-7B8D612EF771}" presName="childText" presStyleLbl="bgAcc1" presStyleIdx="0" presStyleCnt="8">
        <dgm:presLayoutVars>
          <dgm:bulletEnabled val="1"/>
        </dgm:presLayoutVars>
      </dgm:prSet>
      <dgm:spPr/>
    </dgm:pt>
    <dgm:pt modelId="{5A72AA6C-E053-4E47-BE8A-93FA4812A469}" type="pres">
      <dgm:prSet presAssocID="{7490751D-4126-B44E-B022-3F934AEB20DC}" presName="Name13" presStyleLbl="parChTrans1D2" presStyleIdx="1" presStyleCnt="8"/>
      <dgm:spPr/>
    </dgm:pt>
    <dgm:pt modelId="{72B4AE45-6054-A14D-8288-9120F0F1F4C6}" type="pres">
      <dgm:prSet presAssocID="{88B82D95-C50D-1046-9969-048FAD65587E}" presName="childText" presStyleLbl="bgAcc1" presStyleIdx="1" presStyleCnt="8">
        <dgm:presLayoutVars>
          <dgm:bulletEnabled val="1"/>
        </dgm:presLayoutVars>
      </dgm:prSet>
      <dgm:spPr/>
    </dgm:pt>
    <dgm:pt modelId="{EA5D0DCE-78B5-5D48-9F6B-9B1DC20D63B0}" type="pres">
      <dgm:prSet presAssocID="{4AFCB71B-67BE-0C4A-80D7-91071560332F}" presName="Name13" presStyleLbl="parChTrans1D2" presStyleIdx="2" presStyleCnt="8"/>
      <dgm:spPr/>
    </dgm:pt>
    <dgm:pt modelId="{845BF302-EE18-6D48-ACB3-576119FDF5AD}" type="pres">
      <dgm:prSet presAssocID="{9E494CA4-DF3D-9D42-95BA-D412EAE61349}" presName="childText" presStyleLbl="bgAcc1" presStyleIdx="2" presStyleCnt="8">
        <dgm:presLayoutVars>
          <dgm:bulletEnabled val="1"/>
        </dgm:presLayoutVars>
      </dgm:prSet>
      <dgm:spPr/>
    </dgm:pt>
    <dgm:pt modelId="{450B32FE-D912-084F-BD9D-B9A0C52613FB}" type="pres">
      <dgm:prSet presAssocID="{BBDBA2CC-81A1-1243-B815-5F3EFAD6F01A}" presName="Name13" presStyleLbl="parChTrans1D2" presStyleIdx="3" presStyleCnt="8"/>
      <dgm:spPr/>
    </dgm:pt>
    <dgm:pt modelId="{5764F544-FAF6-034B-9102-030B69A2B066}" type="pres">
      <dgm:prSet presAssocID="{464554B2-E42B-2D4B-BE9E-5EA5430745CC}" presName="childText" presStyleLbl="bgAcc1" presStyleIdx="3" presStyleCnt="8" custLinFactNeighborX="561" custLinFactNeighborY="1563">
        <dgm:presLayoutVars>
          <dgm:bulletEnabled val="1"/>
        </dgm:presLayoutVars>
      </dgm:prSet>
      <dgm:spPr/>
    </dgm:pt>
    <dgm:pt modelId="{0587DDEA-39B9-EC4C-A4BA-A77C9523E763}" type="pres">
      <dgm:prSet presAssocID="{7889FD98-E42E-1F4F-BFD9-1246C99771EC}" presName="root" presStyleCnt="0"/>
      <dgm:spPr/>
    </dgm:pt>
    <dgm:pt modelId="{68281B56-59F7-B846-BDA8-B70FA5DEFDB8}" type="pres">
      <dgm:prSet presAssocID="{7889FD98-E42E-1F4F-BFD9-1246C99771EC}" presName="rootComposite" presStyleCnt="0"/>
      <dgm:spPr/>
    </dgm:pt>
    <dgm:pt modelId="{D6E8BB27-A3A5-744A-9E60-0A3C17D12A9F}" type="pres">
      <dgm:prSet presAssocID="{7889FD98-E42E-1F4F-BFD9-1246C99771EC}" presName="rootText" presStyleLbl="node1" presStyleIdx="1" presStyleCnt="2"/>
      <dgm:spPr/>
    </dgm:pt>
    <dgm:pt modelId="{F50A91DC-D1A7-A340-AA70-7F08399AFCC0}" type="pres">
      <dgm:prSet presAssocID="{7889FD98-E42E-1F4F-BFD9-1246C99771EC}" presName="rootConnector" presStyleLbl="node1" presStyleIdx="1" presStyleCnt="2"/>
      <dgm:spPr/>
    </dgm:pt>
    <dgm:pt modelId="{22D9777D-2020-FF45-9B2C-0600CB79E2B1}" type="pres">
      <dgm:prSet presAssocID="{7889FD98-E42E-1F4F-BFD9-1246C99771EC}" presName="childShape" presStyleCnt="0"/>
      <dgm:spPr/>
    </dgm:pt>
    <dgm:pt modelId="{34FFF883-E3F9-6A43-9302-30C8E82B5DF7}" type="pres">
      <dgm:prSet presAssocID="{E6D06EBD-8787-344A-9AB8-64B19B2247A6}" presName="Name13" presStyleLbl="parChTrans1D2" presStyleIdx="4" presStyleCnt="8"/>
      <dgm:spPr/>
    </dgm:pt>
    <dgm:pt modelId="{9DDB6B19-2DED-7547-9AE0-7BD98D46248F}" type="pres">
      <dgm:prSet presAssocID="{E01D6F75-FAB4-0B47-8A87-8AC78C713BC8}" presName="childText" presStyleLbl="bgAcc1" presStyleIdx="4" presStyleCnt="8">
        <dgm:presLayoutVars>
          <dgm:bulletEnabled val="1"/>
        </dgm:presLayoutVars>
      </dgm:prSet>
      <dgm:spPr/>
    </dgm:pt>
    <dgm:pt modelId="{BB9D695D-FDB4-F544-ABA9-03C4FD5F6463}" type="pres">
      <dgm:prSet presAssocID="{954A6C1F-2AF5-3A43-B9CB-2FF2F0B40084}" presName="Name13" presStyleLbl="parChTrans1D2" presStyleIdx="5" presStyleCnt="8"/>
      <dgm:spPr/>
    </dgm:pt>
    <dgm:pt modelId="{F2DD831B-903D-2240-ABB4-ACD38908933C}" type="pres">
      <dgm:prSet presAssocID="{46E73A6A-5272-B349-91C1-C82CE580792E}" presName="childText" presStyleLbl="bgAcc1" presStyleIdx="5" presStyleCnt="8">
        <dgm:presLayoutVars>
          <dgm:bulletEnabled val="1"/>
        </dgm:presLayoutVars>
      </dgm:prSet>
      <dgm:spPr/>
    </dgm:pt>
    <dgm:pt modelId="{EB7856D2-F330-A449-8323-53F81243B975}" type="pres">
      <dgm:prSet presAssocID="{DC5A8A63-197C-8244-B84B-2E3A08556C86}" presName="Name13" presStyleLbl="parChTrans1D2" presStyleIdx="6" presStyleCnt="8"/>
      <dgm:spPr/>
    </dgm:pt>
    <dgm:pt modelId="{E9ED6274-F769-504F-B9E9-0A121FC41D3B}" type="pres">
      <dgm:prSet presAssocID="{1AE7E739-0EB1-884F-BA23-FEA24514B692}" presName="childText" presStyleLbl="bgAcc1" presStyleIdx="6" presStyleCnt="8">
        <dgm:presLayoutVars>
          <dgm:bulletEnabled val="1"/>
        </dgm:presLayoutVars>
      </dgm:prSet>
      <dgm:spPr/>
    </dgm:pt>
    <dgm:pt modelId="{2C75DB19-4FBE-2C4E-B4AE-7E9403C77648}" type="pres">
      <dgm:prSet presAssocID="{20E46379-8A29-7746-80D4-A453C6E1CE46}" presName="Name13" presStyleLbl="parChTrans1D2" presStyleIdx="7" presStyleCnt="8"/>
      <dgm:spPr/>
    </dgm:pt>
    <dgm:pt modelId="{D56C7F52-F0B3-604C-8B72-3B287854E75C}" type="pres">
      <dgm:prSet presAssocID="{0542E952-B679-9840-B92D-97DB4DF9DBAC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5E3FEC19-3757-3B46-BDF7-A47D1FCFFB38}" type="presOf" srcId="{7490751D-4126-B44E-B022-3F934AEB20DC}" destId="{5A72AA6C-E053-4E47-BE8A-93FA4812A469}" srcOrd="0" destOrd="0" presId="urn:microsoft.com/office/officeart/2005/8/layout/hierarchy3"/>
    <dgm:cxn modelId="{E75F1F25-A35F-AE43-9D24-DE30FAA4B158}" type="presOf" srcId="{E2CC1543-2606-ED41-B04B-7B8D612EF771}" destId="{40B5F4D4-DC90-8449-8455-0324D56F632D}" srcOrd="0" destOrd="0" presId="urn:microsoft.com/office/officeart/2005/8/layout/hierarchy3"/>
    <dgm:cxn modelId="{0B4E462F-652E-BF44-8C69-715F09D4E179}" srcId="{784EF78F-BC9A-6242-848C-284501533036}" destId="{7889FD98-E42E-1F4F-BFD9-1246C99771EC}" srcOrd="1" destOrd="0" parTransId="{14B36A37-E4E4-D846-88CF-D9539898EBA7}" sibTransId="{203FC0B4-AA8E-8448-A2FC-16297CB9E6CC}"/>
    <dgm:cxn modelId="{7D8D4033-0187-1D40-8127-EB083F040A82}" srcId="{ACE235E4-44C2-454F-BC08-776B48AE91A4}" destId="{9E494CA4-DF3D-9D42-95BA-D412EAE61349}" srcOrd="2" destOrd="0" parTransId="{4AFCB71B-67BE-0C4A-80D7-91071560332F}" sibTransId="{2A518E51-ED88-1148-A444-B6D1BCF052E5}"/>
    <dgm:cxn modelId="{9B44FE40-3C11-8741-A401-FCD3251A2E18}" srcId="{7889FD98-E42E-1F4F-BFD9-1246C99771EC}" destId="{1AE7E739-0EB1-884F-BA23-FEA24514B692}" srcOrd="2" destOrd="0" parTransId="{DC5A8A63-197C-8244-B84B-2E3A08556C86}" sibTransId="{5CE466F0-8086-DC4E-80DC-ED8C58382363}"/>
    <dgm:cxn modelId="{91B81342-4564-7B41-82DC-F8FBD8826EB7}" type="presOf" srcId="{BBDBA2CC-81A1-1243-B815-5F3EFAD6F01A}" destId="{450B32FE-D912-084F-BD9D-B9A0C52613FB}" srcOrd="0" destOrd="0" presId="urn:microsoft.com/office/officeart/2005/8/layout/hierarchy3"/>
    <dgm:cxn modelId="{01A01149-9893-8B47-9322-46A3D33EAD8C}" type="presOf" srcId="{E01D6F75-FAB4-0B47-8A87-8AC78C713BC8}" destId="{9DDB6B19-2DED-7547-9AE0-7BD98D46248F}" srcOrd="0" destOrd="0" presId="urn:microsoft.com/office/officeart/2005/8/layout/hierarchy3"/>
    <dgm:cxn modelId="{EB7FC14E-1D91-474C-9F4A-19C49FA7DB0F}" srcId="{ACE235E4-44C2-454F-BC08-776B48AE91A4}" destId="{464554B2-E42B-2D4B-BE9E-5EA5430745CC}" srcOrd="3" destOrd="0" parTransId="{BBDBA2CC-81A1-1243-B815-5F3EFAD6F01A}" sibTransId="{BCA97040-B297-2044-AF43-40A37BD2B1AA}"/>
    <dgm:cxn modelId="{D7F4CC4F-DF0C-C14D-AF1A-38773DFAD71B}" type="presOf" srcId="{7889FD98-E42E-1F4F-BFD9-1246C99771EC}" destId="{D6E8BB27-A3A5-744A-9E60-0A3C17D12A9F}" srcOrd="0" destOrd="0" presId="urn:microsoft.com/office/officeart/2005/8/layout/hierarchy3"/>
    <dgm:cxn modelId="{17A63752-110E-5E43-8CDC-2D5A3917CE5D}" type="presOf" srcId="{1AE7E739-0EB1-884F-BA23-FEA24514B692}" destId="{E9ED6274-F769-504F-B9E9-0A121FC41D3B}" srcOrd="0" destOrd="0" presId="urn:microsoft.com/office/officeart/2005/8/layout/hierarchy3"/>
    <dgm:cxn modelId="{F0BBEE53-0E0C-6E4C-8ACD-E00A30BC107C}" type="presOf" srcId="{20E46379-8A29-7746-80D4-A453C6E1CE46}" destId="{2C75DB19-4FBE-2C4E-B4AE-7E9403C77648}" srcOrd="0" destOrd="0" presId="urn:microsoft.com/office/officeart/2005/8/layout/hierarchy3"/>
    <dgm:cxn modelId="{52636C54-49EB-0F4A-A06D-AC5E611FC304}" type="presOf" srcId="{9E494CA4-DF3D-9D42-95BA-D412EAE61349}" destId="{845BF302-EE18-6D48-ACB3-576119FDF5AD}" srcOrd="0" destOrd="0" presId="urn:microsoft.com/office/officeart/2005/8/layout/hierarchy3"/>
    <dgm:cxn modelId="{A6702667-4B94-7748-90F4-493D7916E29F}" srcId="{ACE235E4-44C2-454F-BC08-776B48AE91A4}" destId="{E2CC1543-2606-ED41-B04B-7B8D612EF771}" srcOrd="0" destOrd="0" parTransId="{774083F4-5F19-F647-8D78-CAE297B6DB05}" sibTransId="{2CFFD22F-BBE6-5145-9B58-609076BC10FB}"/>
    <dgm:cxn modelId="{37206B6F-C9D6-1144-A6E1-B37FA3E9AFE6}" type="presOf" srcId="{464554B2-E42B-2D4B-BE9E-5EA5430745CC}" destId="{5764F544-FAF6-034B-9102-030B69A2B066}" srcOrd="0" destOrd="0" presId="urn:microsoft.com/office/officeart/2005/8/layout/hierarchy3"/>
    <dgm:cxn modelId="{56EE6971-8EBD-3D4C-955C-EE3D744DEE8A}" type="presOf" srcId="{774083F4-5F19-F647-8D78-CAE297B6DB05}" destId="{FE4F7A21-B4E7-5445-AA22-5A04C4426687}" srcOrd="0" destOrd="0" presId="urn:microsoft.com/office/officeart/2005/8/layout/hierarchy3"/>
    <dgm:cxn modelId="{7E913D73-5787-1541-8BD8-C4BA64AAA0BB}" type="presOf" srcId="{0542E952-B679-9840-B92D-97DB4DF9DBAC}" destId="{D56C7F52-F0B3-604C-8B72-3B287854E75C}" srcOrd="0" destOrd="0" presId="urn:microsoft.com/office/officeart/2005/8/layout/hierarchy3"/>
    <dgm:cxn modelId="{F9554F77-1706-AD4F-A1A1-4A45023E7FAC}" type="presOf" srcId="{ACE235E4-44C2-454F-BC08-776B48AE91A4}" destId="{4A8CF189-E17D-964F-AAC3-8975BFAC7A38}" srcOrd="1" destOrd="0" presId="urn:microsoft.com/office/officeart/2005/8/layout/hierarchy3"/>
    <dgm:cxn modelId="{FBE6DB7D-3D02-0E40-948A-64D150C0FF09}" type="presOf" srcId="{7889FD98-E42E-1F4F-BFD9-1246C99771EC}" destId="{F50A91DC-D1A7-A340-AA70-7F08399AFCC0}" srcOrd="1" destOrd="0" presId="urn:microsoft.com/office/officeart/2005/8/layout/hierarchy3"/>
    <dgm:cxn modelId="{F28C4090-E276-7048-B43C-D9E70D6A1243}" srcId="{ACE235E4-44C2-454F-BC08-776B48AE91A4}" destId="{88B82D95-C50D-1046-9969-048FAD65587E}" srcOrd="1" destOrd="0" parTransId="{7490751D-4126-B44E-B022-3F934AEB20DC}" sibTransId="{56560F86-0286-1B4E-8ABD-469C68FB467A}"/>
    <dgm:cxn modelId="{CF5C4A90-994A-8A4E-A6A8-3EAC61994005}" type="presOf" srcId="{ACE235E4-44C2-454F-BC08-776B48AE91A4}" destId="{02148AB8-A16A-4641-B845-885B3FCB6967}" srcOrd="0" destOrd="0" presId="urn:microsoft.com/office/officeart/2005/8/layout/hierarchy3"/>
    <dgm:cxn modelId="{17018690-9C9F-F849-8A5B-0ED7EDD698AD}" srcId="{784EF78F-BC9A-6242-848C-284501533036}" destId="{ACE235E4-44C2-454F-BC08-776B48AE91A4}" srcOrd="0" destOrd="0" parTransId="{FC5D6CFD-EC32-484A-9E72-203BAF911654}" sibTransId="{BA9D18F5-5CEE-A044-AC2B-81FE0DAE3E31}"/>
    <dgm:cxn modelId="{B0A19BA6-FDCE-314B-B493-877C7B3EAB4A}" type="presOf" srcId="{88B82D95-C50D-1046-9969-048FAD65587E}" destId="{72B4AE45-6054-A14D-8288-9120F0F1F4C6}" srcOrd="0" destOrd="0" presId="urn:microsoft.com/office/officeart/2005/8/layout/hierarchy3"/>
    <dgm:cxn modelId="{97CEA2AA-B25B-FD43-BC5A-C6E60B070A44}" srcId="{7889FD98-E42E-1F4F-BFD9-1246C99771EC}" destId="{0542E952-B679-9840-B92D-97DB4DF9DBAC}" srcOrd="3" destOrd="0" parTransId="{20E46379-8A29-7746-80D4-A453C6E1CE46}" sibTransId="{81AAE0FA-1765-D644-A715-8644EEF4FA93}"/>
    <dgm:cxn modelId="{77872EAD-AA72-6849-8434-C6D196A1CFBC}" type="presOf" srcId="{DC5A8A63-197C-8244-B84B-2E3A08556C86}" destId="{EB7856D2-F330-A449-8323-53F81243B975}" srcOrd="0" destOrd="0" presId="urn:microsoft.com/office/officeart/2005/8/layout/hierarchy3"/>
    <dgm:cxn modelId="{9B3CB9C1-9FE2-964D-A2D6-CAEF8358250C}" type="presOf" srcId="{4AFCB71B-67BE-0C4A-80D7-91071560332F}" destId="{EA5D0DCE-78B5-5D48-9F6B-9B1DC20D63B0}" srcOrd="0" destOrd="0" presId="urn:microsoft.com/office/officeart/2005/8/layout/hierarchy3"/>
    <dgm:cxn modelId="{E50FA7C9-F277-294C-B830-B1DF7BA46F9B}" srcId="{7889FD98-E42E-1F4F-BFD9-1246C99771EC}" destId="{E01D6F75-FAB4-0B47-8A87-8AC78C713BC8}" srcOrd="0" destOrd="0" parTransId="{E6D06EBD-8787-344A-9AB8-64B19B2247A6}" sibTransId="{7610D90E-0C87-3A4E-8BEB-6BFADFB7323C}"/>
    <dgm:cxn modelId="{D523A9CE-95FB-B949-A350-36E895E43664}" type="presOf" srcId="{954A6C1F-2AF5-3A43-B9CB-2FF2F0B40084}" destId="{BB9D695D-FDB4-F544-ABA9-03C4FD5F6463}" srcOrd="0" destOrd="0" presId="urn:microsoft.com/office/officeart/2005/8/layout/hierarchy3"/>
    <dgm:cxn modelId="{41847AEF-0DB1-3B46-AF05-C8EB677616FF}" type="presOf" srcId="{784EF78F-BC9A-6242-848C-284501533036}" destId="{0FCC06E2-577B-CF4A-8E63-186ABAE69F53}" srcOrd="0" destOrd="0" presId="urn:microsoft.com/office/officeart/2005/8/layout/hierarchy3"/>
    <dgm:cxn modelId="{BBF12FF5-B728-3A40-B96C-3AE14A50A612}" type="presOf" srcId="{46E73A6A-5272-B349-91C1-C82CE580792E}" destId="{F2DD831B-903D-2240-ABB4-ACD38908933C}" srcOrd="0" destOrd="0" presId="urn:microsoft.com/office/officeart/2005/8/layout/hierarchy3"/>
    <dgm:cxn modelId="{B0A4E8F9-3DE6-E34A-B193-95FCDA75E0B7}" type="presOf" srcId="{E6D06EBD-8787-344A-9AB8-64B19B2247A6}" destId="{34FFF883-E3F9-6A43-9302-30C8E82B5DF7}" srcOrd="0" destOrd="0" presId="urn:microsoft.com/office/officeart/2005/8/layout/hierarchy3"/>
    <dgm:cxn modelId="{FF532FFF-B5C4-5D48-A2B4-4AAE7EB322E2}" srcId="{7889FD98-E42E-1F4F-BFD9-1246C99771EC}" destId="{46E73A6A-5272-B349-91C1-C82CE580792E}" srcOrd="1" destOrd="0" parTransId="{954A6C1F-2AF5-3A43-B9CB-2FF2F0B40084}" sibTransId="{CF2D1392-148A-F144-ADA5-84D8F0351F62}"/>
    <dgm:cxn modelId="{AF7C5D0F-02C1-8240-902B-A5E7C2AB4BD3}" type="presParOf" srcId="{0FCC06E2-577B-CF4A-8E63-186ABAE69F53}" destId="{71CA66AA-FB56-7844-8192-CCFB9D34E0C4}" srcOrd="0" destOrd="0" presId="urn:microsoft.com/office/officeart/2005/8/layout/hierarchy3"/>
    <dgm:cxn modelId="{1375A49A-5280-7446-8052-997919DA4370}" type="presParOf" srcId="{71CA66AA-FB56-7844-8192-CCFB9D34E0C4}" destId="{27753DC6-7294-6D4B-9AFE-BE09629D549E}" srcOrd="0" destOrd="0" presId="urn:microsoft.com/office/officeart/2005/8/layout/hierarchy3"/>
    <dgm:cxn modelId="{F3A9F891-176B-1A48-A2ED-D4C4F0448CC5}" type="presParOf" srcId="{27753DC6-7294-6D4B-9AFE-BE09629D549E}" destId="{02148AB8-A16A-4641-B845-885B3FCB6967}" srcOrd="0" destOrd="0" presId="urn:microsoft.com/office/officeart/2005/8/layout/hierarchy3"/>
    <dgm:cxn modelId="{80CEDD2B-FCE7-E34E-A484-33CD2E34F92F}" type="presParOf" srcId="{27753DC6-7294-6D4B-9AFE-BE09629D549E}" destId="{4A8CF189-E17D-964F-AAC3-8975BFAC7A38}" srcOrd="1" destOrd="0" presId="urn:microsoft.com/office/officeart/2005/8/layout/hierarchy3"/>
    <dgm:cxn modelId="{6326707F-C754-5641-89E3-8AEC94C4C3C4}" type="presParOf" srcId="{71CA66AA-FB56-7844-8192-CCFB9D34E0C4}" destId="{33D3E533-F88C-8841-AF05-FE3251A29F5F}" srcOrd="1" destOrd="0" presId="urn:microsoft.com/office/officeart/2005/8/layout/hierarchy3"/>
    <dgm:cxn modelId="{BF7E412C-3618-E74E-A87D-A2F700A49DBE}" type="presParOf" srcId="{33D3E533-F88C-8841-AF05-FE3251A29F5F}" destId="{FE4F7A21-B4E7-5445-AA22-5A04C4426687}" srcOrd="0" destOrd="0" presId="urn:microsoft.com/office/officeart/2005/8/layout/hierarchy3"/>
    <dgm:cxn modelId="{6CEECD99-8217-6648-A60B-8F447EDAD652}" type="presParOf" srcId="{33D3E533-F88C-8841-AF05-FE3251A29F5F}" destId="{40B5F4D4-DC90-8449-8455-0324D56F632D}" srcOrd="1" destOrd="0" presId="urn:microsoft.com/office/officeart/2005/8/layout/hierarchy3"/>
    <dgm:cxn modelId="{5BF5269A-AFBE-1E4E-89E0-37FC8CE7F1D2}" type="presParOf" srcId="{33D3E533-F88C-8841-AF05-FE3251A29F5F}" destId="{5A72AA6C-E053-4E47-BE8A-93FA4812A469}" srcOrd="2" destOrd="0" presId="urn:microsoft.com/office/officeart/2005/8/layout/hierarchy3"/>
    <dgm:cxn modelId="{1F20EC14-5318-6845-BC1C-D54053AD94D4}" type="presParOf" srcId="{33D3E533-F88C-8841-AF05-FE3251A29F5F}" destId="{72B4AE45-6054-A14D-8288-9120F0F1F4C6}" srcOrd="3" destOrd="0" presId="urn:microsoft.com/office/officeart/2005/8/layout/hierarchy3"/>
    <dgm:cxn modelId="{EA99E9D2-583F-B146-A7AF-40A316311A19}" type="presParOf" srcId="{33D3E533-F88C-8841-AF05-FE3251A29F5F}" destId="{EA5D0DCE-78B5-5D48-9F6B-9B1DC20D63B0}" srcOrd="4" destOrd="0" presId="urn:microsoft.com/office/officeart/2005/8/layout/hierarchy3"/>
    <dgm:cxn modelId="{64A3AFF6-681F-5344-9B57-45D9E763EAD9}" type="presParOf" srcId="{33D3E533-F88C-8841-AF05-FE3251A29F5F}" destId="{845BF302-EE18-6D48-ACB3-576119FDF5AD}" srcOrd="5" destOrd="0" presId="urn:microsoft.com/office/officeart/2005/8/layout/hierarchy3"/>
    <dgm:cxn modelId="{12F172ED-F129-EA46-930C-55F4170E7919}" type="presParOf" srcId="{33D3E533-F88C-8841-AF05-FE3251A29F5F}" destId="{450B32FE-D912-084F-BD9D-B9A0C52613FB}" srcOrd="6" destOrd="0" presId="urn:microsoft.com/office/officeart/2005/8/layout/hierarchy3"/>
    <dgm:cxn modelId="{5B37B65A-FE74-7846-8BA2-A5DD2A0A2E97}" type="presParOf" srcId="{33D3E533-F88C-8841-AF05-FE3251A29F5F}" destId="{5764F544-FAF6-034B-9102-030B69A2B066}" srcOrd="7" destOrd="0" presId="urn:microsoft.com/office/officeart/2005/8/layout/hierarchy3"/>
    <dgm:cxn modelId="{5521D3EF-020B-A74E-A263-53D21A9088F7}" type="presParOf" srcId="{0FCC06E2-577B-CF4A-8E63-186ABAE69F53}" destId="{0587DDEA-39B9-EC4C-A4BA-A77C9523E763}" srcOrd="1" destOrd="0" presId="urn:microsoft.com/office/officeart/2005/8/layout/hierarchy3"/>
    <dgm:cxn modelId="{834C830A-476A-D145-923F-1565DE491E80}" type="presParOf" srcId="{0587DDEA-39B9-EC4C-A4BA-A77C9523E763}" destId="{68281B56-59F7-B846-BDA8-B70FA5DEFDB8}" srcOrd="0" destOrd="0" presId="urn:microsoft.com/office/officeart/2005/8/layout/hierarchy3"/>
    <dgm:cxn modelId="{8DE4F0C2-B3EB-F74B-BFC2-F64C22A17E30}" type="presParOf" srcId="{68281B56-59F7-B846-BDA8-B70FA5DEFDB8}" destId="{D6E8BB27-A3A5-744A-9E60-0A3C17D12A9F}" srcOrd="0" destOrd="0" presId="urn:microsoft.com/office/officeart/2005/8/layout/hierarchy3"/>
    <dgm:cxn modelId="{2889CB38-FC40-E043-A8F6-D247991814B1}" type="presParOf" srcId="{68281B56-59F7-B846-BDA8-B70FA5DEFDB8}" destId="{F50A91DC-D1A7-A340-AA70-7F08399AFCC0}" srcOrd="1" destOrd="0" presId="urn:microsoft.com/office/officeart/2005/8/layout/hierarchy3"/>
    <dgm:cxn modelId="{AA372DDB-9A5F-6541-A06D-FDC2FE6C675E}" type="presParOf" srcId="{0587DDEA-39B9-EC4C-A4BA-A77C9523E763}" destId="{22D9777D-2020-FF45-9B2C-0600CB79E2B1}" srcOrd="1" destOrd="0" presId="urn:microsoft.com/office/officeart/2005/8/layout/hierarchy3"/>
    <dgm:cxn modelId="{FA2A61AC-1907-8646-98DF-D19B55C6D68A}" type="presParOf" srcId="{22D9777D-2020-FF45-9B2C-0600CB79E2B1}" destId="{34FFF883-E3F9-6A43-9302-30C8E82B5DF7}" srcOrd="0" destOrd="0" presId="urn:microsoft.com/office/officeart/2005/8/layout/hierarchy3"/>
    <dgm:cxn modelId="{CF7F0373-B7E8-DD4F-8E89-46AD990E2579}" type="presParOf" srcId="{22D9777D-2020-FF45-9B2C-0600CB79E2B1}" destId="{9DDB6B19-2DED-7547-9AE0-7BD98D46248F}" srcOrd="1" destOrd="0" presId="urn:microsoft.com/office/officeart/2005/8/layout/hierarchy3"/>
    <dgm:cxn modelId="{E548FC2F-4B80-744B-BBE5-2B288071DF47}" type="presParOf" srcId="{22D9777D-2020-FF45-9B2C-0600CB79E2B1}" destId="{BB9D695D-FDB4-F544-ABA9-03C4FD5F6463}" srcOrd="2" destOrd="0" presId="urn:microsoft.com/office/officeart/2005/8/layout/hierarchy3"/>
    <dgm:cxn modelId="{6194EFD0-6917-E445-A985-CC089D79689A}" type="presParOf" srcId="{22D9777D-2020-FF45-9B2C-0600CB79E2B1}" destId="{F2DD831B-903D-2240-ABB4-ACD38908933C}" srcOrd="3" destOrd="0" presId="urn:microsoft.com/office/officeart/2005/8/layout/hierarchy3"/>
    <dgm:cxn modelId="{B78EA242-1300-2044-916A-B5A88DA2FEA2}" type="presParOf" srcId="{22D9777D-2020-FF45-9B2C-0600CB79E2B1}" destId="{EB7856D2-F330-A449-8323-53F81243B975}" srcOrd="4" destOrd="0" presId="urn:microsoft.com/office/officeart/2005/8/layout/hierarchy3"/>
    <dgm:cxn modelId="{27CF2817-1BD7-3049-9974-8DAEB45E4FF2}" type="presParOf" srcId="{22D9777D-2020-FF45-9B2C-0600CB79E2B1}" destId="{E9ED6274-F769-504F-B9E9-0A121FC41D3B}" srcOrd="5" destOrd="0" presId="urn:microsoft.com/office/officeart/2005/8/layout/hierarchy3"/>
    <dgm:cxn modelId="{890AA671-14EB-6343-8367-21631FB35F4A}" type="presParOf" srcId="{22D9777D-2020-FF45-9B2C-0600CB79E2B1}" destId="{2C75DB19-4FBE-2C4E-B4AE-7E9403C77648}" srcOrd="6" destOrd="0" presId="urn:microsoft.com/office/officeart/2005/8/layout/hierarchy3"/>
    <dgm:cxn modelId="{6BBABECB-A2A4-854C-BB19-8330EFC096FA}" type="presParOf" srcId="{22D9777D-2020-FF45-9B2C-0600CB79E2B1}" destId="{D56C7F52-F0B3-604C-8B72-3B287854E75C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48AB8-A16A-4641-B845-885B3FCB6967}">
      <dsp:nvSpPr>
        <dsp:cNvPr id="0" name=""/>
        <dsp:cNvSpPr/>
      </dsp:nvSpPr>
      <dsp:spPr>
        <a:xfrm>
          <a:off x="1124128" y="376"/>
          <a:ext cx="1048211" cy="524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75342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CNN</a:t>
          </a:r>
        </a:p>
      </dsp:txBody>
      <dsp:txXfrm>
        <a:off x="1139479" y="15727"/>
        <a:ext cx="1017509" cy="493403"/>
      </dsp:txXfrm>
    </dsp:sp>
    <dsp:sp modelId="{FE4F7A21-B4E7-5445-AA22-5A04C4426687}">
      <dsp:nvSpPr>
        <dsp:cNvPr id="0" name=""/>
        <dsp:cNvSpPr/>
      </dsp:nvSpPr>
      <dsp:spPr>
        <a:xfrm>
          <a:off x="1228949" y="524482"/>
          <a:ext cx="104821" cy="393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079"/>
              </a:lnTo>
              <a:lnTo>
                <a:pt x="104821" y="3930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B5F4D4-DC90-8449-8455-0324D56F632D}">
      <dsp:nvSpPr>
        <dsp:cNvPr id="0" name=""/>
        <dsp:cNvSpPr/>
      </dsp:nvSpPr>
      <dsp:spPr>
        <a:xfrm>
          <a:off x="1333770" y="655508"/>
          <a:ext cx="838569" cy="524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406,149</a:t>
          </a:r>
          <a:endParaRPr lang="en-US" sz="1100" kern="1200" dirty="0"/>
        </a:p>
      </dsp:txBody>
      <dsp:txXfrm>
        <a:off x="1349121" y="670859"/>
        <a:ext cx="807867" cy="493403"/>
      </dsp:txXfrm>
    </dsp:sp>
    <dsp:sp modelId="{5A72AA6C-E053-4E47-BE8A-93FA4812A469}">
      <dsp:nvSpPr>
        <dsp:cNvPr id="0" name=""/>
        <dsp:cNvSpPr/>
      </dsp:nvSpPr>
      <dsp:spPr>
        <a:xfrm>
          <a:off x="1228949" y="524482"/>
          <a:ext cx="104821" cy="1048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211"/>
              </a:lnTo>
              <a:lnTo>
                <a:pt x="104821" y="10482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4AE45-6054-A14D-8288-9120F0F1F4C6}">
      <dsp:nvSpPr>
        <dsp:cNvPr id="0" name=""/>
        <dsp:cNvSpPr/>
      </dsp:nvSpPr>
      <dsp:spPr>
        <a:xfrm>
          <a:off x="1333770" y="1310641"/>
          <a:ext cx="838569" cy="524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405,253</a:t>
          </a:r>
          <a:endParaRPr lang="en-US" sz="1100" kern="1200" dirty="0"/>
        </a:p>
      </dsp:txBody>
      <dsp:txXfrm>
        <a:off x="1349121" y="1325992"/>
        <a:ext cx="807867" cy="493403"/>
      </dsp:txXfrm>
    </dsp:sp>
    <dsp:sp modelId="{EA5D0DCE-78B5-5D48-9F6B-9B1DC20D63B0}">
      <dsp:nvSpPr>
        <dsp:cNvPr id="0" name=""/>
        <dsp:cNvSpPr/>
      </dsp:nvSpPr>
      <dsp:spPr>
        <a:xfrm>
          <a:off x="1228949" y="524482"/>
          <a:ext cx="104821" cy="1703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3343"/>
              </a:lnTo>
              <a:lnTo>
                <a:pt x="104821" y="17033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5BF302-EE18-6D48-ACB3-576119FDF5AD}">
      <dsp:nvSpPr>
        <dsp:cNvPr id="0" name=""/>
        <dsp:cNvSpPr/>
      </dsp:nvSpPr>
      <dsp:spPr>
        <a:xfrm>
          <a:off x="1333770" y="1965773"/>
          <a:ext cx="838569" cy="524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896</a:t>
          </a:r>
          <a:endParaRPr lang="en-US" sz="1100" kern="1200" dirty="0"/>
        </a:p>
      </dsp:txBody>
      <dsp:txXfrm>
        <a:off x="1349121" y="1981124"/>
        <a:ext cx="807867" cy="493403"/>
      </dsp:txXfrm>
    </dsp:sp>
    <dsp:sp modelId="{450B32FE-D912-084F-BD9D-B9A0C52613FB}">
      <dsp:nvSpPr>
        <dsp:cNvPr id="0" name=""/>
        <dsp:cNvSpPr/>
      </dsp:nvSpPr>
      <dsp:spPr>
        <a:xfrm>
          <a:off x="1228949" y="524482"/>
          <a:ext cx="109525" cy="2358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8852"/>
              </a:lnTo>
              <a:lnTo>
                <a:pt x="109525" y="23588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64F544-FAF6-034B-9102-030B69A2B066}">
      <dsp:nvSpPr>
        <dsp:cNvPr id="0" name=""/>
        <dsp:cNvSpPr/>
      </dsp:nvSpPr>
      <dsp:spPr>
        <a:xfrm>
          <a:off x="1338474" y="2621282"/>
          <a:ext cx="838569" cy="524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1.55 MB</a:t>
          </a:r>
          <a:endParaRPr lang="en-VN" sz="1100" kern="1200" dirty="0"/>
        </a:p>
      </dsp:txBody>
      <dsp:txXfrm>
        <a:off x="1353825" y="2636633"/>
        <a:ext cx="807867" cy="493403"/>
      </dsp:txXfrm>
    </dsp:sp>
    <dsp:sp modelId="{D6E8BB27-A3A5-744A-9E60-0A3C17D12A9F}">
      <dsp:nvSpPr>
        <dsp:cNvPr id="0" name=""/>
        <dsp:cNvSpPr/>
      </dsp:nvSpPr>
      <dsp:spPr>
        <a:xfrm>
          <a:off x="2434392" y="376"/>
          <a:ext cx="1048211" cy="524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75342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VGG16</a:t>
          </a:r>
        </a:p>
      </dsp:txBody>
      <dsp:txXfrm>
        <a:off x="2449743" y="15727"/>
        <a:ext cx="1017509" cy="493403"/>
      </dsp:txXfrm>
    </dsp:sp>
    <dsp:sp modelId="{34FFF883-E3F9-6A43-9302-30C8E82B5DF7}">
      <dsp:nvSpPr>
        <dsp:cNvPr id="0" name=""/>
        <dsp:cNvSpPr/>
      </dsp:nvSpPr>
      <dsp:spPr>
        <a:xfrm>
          <a:off x="2539213" y="524482"/>
          <a:ext cx="104821" cy="393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079"/>
              </a:lnTo>
              <a:lnTo>
                <a:pt x="104821" y="3930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DB6B19-2DED-7547-9AE0-7BD98D46248F}">
      <dsp:nvSpPr>
        <dsp:cNvPr id="0" name=""/>
        <dsp:cNvSpPr/>
      </dsp:nvSpPr>
      <dsp:spPr>
        <a:xfrm>
          <a:off x="2644034" y="655508"/>
          <a:ext cx="838569" cy="524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14,717,253</a:t>
          </a:r>
          <a:endParaRPr lang="en-US" sz="1100" kern="1200" dirty="0"/>
        </a:p>
      </dsp:txBody>
      <dsp:txXfrm>
        <a:off x="2659385" y="670859"/>
        <a:ext cx="807867" cy="493403"/>
      </dsp:txXfrm>
    </dsp:sp>
    <dsp:sp modelId="{BB9D695D-FDB4-F544-ABA9-03C4FD5F6463}">
      <dsp:nvSpPr>
        <dsp:cNvPr id="0" name=""/>
        <dsp:cNvSpPr/>
      </dsp:nvSpPr>
      <dsp:spPr>
        <a:xfrm>
          <a:off x="2539213" y="524482"/>
          <a:ext cx="104821" cy="1048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211"/>
              </a:lnTo>
              <a:lnTo>
                <a:pt x="104821" y="10482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D831B-903D-2240-ABB4-ACD38908933C}">
      <dsp:nvSpPr>
        <dsp:cNvPr id="0" name=""/>
        <dsp:cNvSpPr/>
      </dsp:nvSpPr>
      <dsp:spPr>
        <a:xfrm>
          <a:off x="2644034" y="1310641"/>
          <a:ext cx="838569" cy="524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14,717,253</a:t>
          </a:r>
          <a:endParaRPr lang="en-US" sz="1100" kern="1200" dirty="0"/>
        </a:p>
      </dsp:txBody>
      <dsp:txXfrm>
        <a:off x="2659385" y="1325992"/>
        <a:ext cx="807867" cy="493403"/>
      </dsp:txXfrm>
    </dsp:sp>
    <dsp:sp modelId="{EB7856D2-F330-A449-8323-53F81243B975}">
      <dsp:nvSpPr>
        <dsp:cNvPr id="0" name=""/>
        <dsp:cNvSpPr/>
      </dsp:nvSpPr>
      <dsp:spPr>
        <a:xfrm>
          <a:off x="2539213" y="524482"/>
          <a:ext cx="104821" cy="1703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3343"/>
              </a:lnTo>
              <a:lnTo>
                <a:pt x="104821" y="17033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D6274-F769-504F-B9E9-0A121FC41D3B}">
      <dsp:nvSpPr>
        <dsp:cNvPr id="0" name=""/>
        <dsp:cNvSpPr/>
      </dsp:nvSpPr>
      <dsp:spPr>
        <a:xfrm>
          <a:off x="2644034" y="1965773"/>
          <a:ext cx="838569" cy="524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0</a:t>
          </a:r>
        </a:p>
      </dsp:txBody>
      <dsp:txXfrm>
        <a:off x="2659385" y="1981124"/>
        <a:ext cx="807867" cy="493403"/>
      </dsp:txXfrm>
    </dsp:sp>
    <dsp:sp modelId="{2C75DB19-4FBE-2C4E-B4AE-7E9403C77648}">
      <dsp:nvSpPr>
        <dsp:cNvPr id="0" name=""/>
        <dsp:cNvSpPr/>
      </dsp:nvSpPr>
      <dsp:spPr>
        <a:xfrm>
          <a:off x="2539213" y="524482"/>
          <a:ext cx="104821" cy="2358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8475"/>
              </a:lnTo>
              <a:lnTo>
                <a:pt x="104821" y="2358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6C7F52-F0B3-604C-8B72-3B287854E75C}">
      <dsp:nvSpPr>
        <dsp:cNvPr id="0" name=""/>
        <dsp:cNvSpPr/>
      </dsp:nvSpPr>
      <dsp:spPr>
        <a:xfrm>
          <a:off x="2644034" y="2620905"/>
          <a:ext cx="838569" cy="524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100" kern="1200" dirty="0"/>
            <a:t>56.14 MB</a:t>
          </a:r>
          <a:endParaRPr lang="en-US" sz="1100" kern="1200" dirty="0"/>
        </a:p>
      </dsp:txBody>
      <dsp:txXfrm>
        <a:off x="2659385" y="2636256"/>
        <a:ext cx="807867" cy="493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9:01:32.0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0 130 24575,'24'-71'0,"9"15"0,-59 53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9:01:36.4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181 150 24575,'-27'0'0,"-2"0"0,5 0 0,-1 0 0,-4 0 0,0 0 0,12 0 0,45 0 0,-13 0 0,33 0 0,-40 0 0,4 0 0,18-2 0,24-3 0,23-3 0,9-1 0,-9 2 0,-15 2 0,-10 3 0,0-2 0,3 1 0,31-5 0,-33 0 0,18-4 0,-32-2 0,2-1 0,2 3 0,-9 5 0,-9 5 0,-10 0 0,-8-1 0,-4-6 0,-31 1 0,-2 4 0,-27 10 0,12 12 0,5 6 0,9 2 0,7-5 0,3-4 0,2-2 0,1 0 0,-3 0 0,0-1 0,-4 4 0,-1-1 0,5 0 0,5-2 0,7-5 0,2-5 0,-5-7 0,-7-5 0,-1-1 0,-4 2 0,0 3 0,2 5 0,1 3 0,9 5 0,8 3 0,13-2 0,16 0 0,12 1 0,7 0 0,-7 0 0,-11-4 0,-6-4 0,-4-2 0,0-2 0,2 0 0,0 0 0,2 0 0,-1 0 0,3 0 0,6 0 0,5 0 0,4 0 0,-2 0 0,-7 0 0,-10 0 0,-6 0 0,-1 0 0,12 0 0,21 0 0,24 1 0,11 1 0,-5 0 0,-9 1 0,-13-2 0,-4-1 0,-8 0 0,-10-2 0,-13-4 0,-25-9 0,-22-9 0,-20-8 0,-13-6 0,1 4 0,6 8 0,11 8 0,11 10 0,19 4 0,52 2 0,-8 1 0,40-1 0,-28 0 0,2 0 0,-2 1 0,-5 1 0,1 0 0,6 0 0,10 0 0,12 3 0,1 2 0,-7 4 0,-10 2 0,-12 0 0,-4-1 0,-1 0 0,1 0 0,-1 2 0,-3 1 0,-8-3 0,-7-1 0,-6-2 0,-3-1 0,1 4 0,2-2 0,5 7 0,2 0 0,0 7 0,0 4 0,2 7 0,-1 2 0,0 0 0,0-1 0,0 10 0,-5-11 0,0 8 0,-2-11 0,3-2 0,2 1 0,2 1 0,2 1 0,0 1 0,3 0 0,-2 0 0,-3-2 0,-4-5 0,-7-5 0,-2-3 0,-2-5 0,2 0 0,0 0 0,0 1 0,0 4 0,0 4 0,1 4 0,2 5 0,-2 0 0,0 1 0,-2 1 0,-2 0 0,0 0 0,2 2 0,1-1 0,-1 0 0,0-3 0,-2-6 0,0-2 0,0-3 0,0-3 0,0-3 0,0-3 0,0-1 0,0-1 0,0 3 0,0-2 0,0 4 0,-2-2 0,0 2 0,-1-1 0,-1-1 0,0-2 0,-1 0 0,0 1 0,-1 2 0,1 0 0,-2 0 0,1 0 0,-1 1 0,0-1 0,-1-2 0,2-2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9:01:49.9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866 538 24575,'-31'-26'0,"1"3"0,8 4 0,2 5 0,-2-1 0,-2 2 0,0 3 0,-2-2 0,3 1 0,3 2 0,2-2 0,0-1 0,2 0 0,-1 0 0,1 1 0,2 2 0,0-1 0,0 1 0,0-2 0,1 0 0,-1 0 0,2 2 0,1 0 0,1 2 0,1 1 0,0-1 0,1 0 0,3 2 0,-1-2 0,0 0 0,-2-3 0,-4 0 0,-3-1 0,1 1 0,2 1 0,3 2 0,4 1 0,-5-4 0,-1 3 0,-6-6 0,-2 2 0,-1 0 0,3 2 0,5 3 0,4 3 0,0 0 0,-3 1 0,-2-2 0,-4-1 0,-2 0 0,-9-3 0,9 2 0,-1 0 0,13 4 0,1-1 0,-5-3 0,0 0 0,-2-3 0,6 5 0,22 25 0,-8-13 0,15 22 0,-17-20 0,1 3 0,-1-1 0,-3 0 0,0-2 0,-2 1 0,2 1 0,0 1 0,-1 1 0,1 1 0,-2 1 0,0 0 0,0-1 0,0-1 0,0-4 0,0 0 0,0 2 0,0 1 0,0 1 0,0 0 0,0 0 0,0 0 0,0 0 0,0 0 0,0 2 0,0 2 0,0 3 0,0 0 0,0-2 0,0-3 0,0-3 0,1-3 0,10-31 0,-7 5 0,6-26 0,-10 17 0,0-3 0,3 2 0,3 0 0,0 3 0,-1 5 0,-4 7 0,-4 6 0,-11 4 0,2 3 0,-6 0 0,7-1 0,4 1 0,3 12 0,2-3 0,2 11 0,0-8 0,0 0 0,0 0 0,0-2 0,-2-1 0,0-2 0,-1 0 0,0 2 0,-1-1 0,0 1 0,0 1 0,-1-3 0,3 0 0,-1-2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6cd67cd44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6cd67cd44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910133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e4f2e5e74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e4f2e5e74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c1d42393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c1d42393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62bbc0e8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62bbc0e8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>
          <a:extLst>
            <a:ext uri="{FF2B5EF4-FFF2-40B4-BE49-F238E27FC236}">
              <a16:creationId xmlns:a16="http://schemas.microsoft.com/office/drawing/2014/main" id="{791507D2-63A9-19BA-CE1B-4FC453073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6cd67cd44_0_540:notes">
            <a:extLst>
              <a:ext uri="{FF2B5EF4-FFF2-40B4-BE49-F238E27FC236}">
                <a16:creationId xmlns:a16="http://schemas.microsoft.com/office/drawing/2014/main" id="{B21F6485-CABE-B35A-56F3-492B6964A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6cd67cd44_0_540:notes">
            <a:extLst>
              <a:ext uri="{FF2B5EF4-FFF2-40B4-BE49-F238E27FC236}">
                <a16:creationId xmlns:a16="http://schemas.microsoft.com/office/drawing/2014/main" id="{1A417B89-E267-BEBD-959C-27108EDC0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0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62bbc0e8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62bbc0e8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62bbc0e8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62bbc0e8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426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058aee469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058aee469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DB328A4F-7A2B-9AE4-EE74-EC7B94A7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058aee4699_0_2:notes">
            <a:extLst>
              <a:ext uri="{FF2B5EF4-FFF2-40B4-BE49-F238E27FC236}">
                <a16:creationId xmlns:a16="http://schemas.microsoft.com/office/drawing/2014/main" id="{B14375D9-1181-DD42-A4FB-EE0CE9B14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058aee4699_0_2:notes">
            <a:extLst>
              <a:ext uri="{FF2B5EF4-FFF2-40B4-BE49-F238E27FC236}">
                <a16:creationId xmlns:a16="http://schemas.microsoft.com/office/drawing/2014/main" id="{7F2404BD-5E53-6023-0ADE-7AB419305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77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>
          <a:extLst>
            <a:ext uri="{FF2B5EF4-FFF2-40B4-BE49-F238E27FC236}">
              <a16:creationId xmlns:a16="http://schemas.microsoft.com/office/drawing/2014/main" id="{0DC9F937-E2E4-E38E-031B-9015578CD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058aee4699_0_2:notes">
            <a:extLst>
              <a:ext uri="{FF2B5EF4-FFF2-40B4-BE49-F238E27FC236}">
                <a16:creationId xmlns:a16="http://schemas.microsoft.com/office/drawing/2014/main" id="{82E99C6F-7A6B-B180-2BFC-09C030F4D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058aee4699_0_2:notes">
            <a:extLst>
              <a:ext uri="{FF2B5EF4-FFF2-40B4-BE49-F238E27FC236}">
                <a16:creationId xmlns:a16="http://schemas.microsoft.com/office/drawing/2014/main" id="{140B7495-6511-820C-1AFB-149749AE4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23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94875" y="1360738"/>
            <a:ext cx="3815700" cy="22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94875" y="3654388"/>
            <a:ext cx="38157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Fira Sans" panose="020B05030500000200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 dirty="0"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Fira Sans" panose="020B0503050000020004" pitchFamily="34" charset="0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Fira Sans" panose="020B0503050000020004" pitchFamily="34" charset="0"/>
          <a:ea typeface="Fira Sans" panose="020B050305000002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0.png"/><Relationship Id="rId5" Type="http://schemas.openxmlformats.org/officeDocument/2006/relationships/customXml" Target="../ink/ink2.xml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topdev.vn/blog/thuat-toan-cnn-convolutional-neural-networ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aggle.com/code/nguyenhoa/kaggle-tutorial" TargetMode="External"/><Relationship Id="rId5" Type="http://schemas.openxmlformats.org/officeDocument/2006/relationships/hyperlink" Target="https://www.kaggle.com/datasets/alxmamaev/flowers-recognition" TargetMode="External"/><Relationship Id="rId4" Type="http://schemas.openxmlformats.org/officeDocument/2006/relationships/hyperlink" Target="https://stanford.edu/~shervine/l/vi/teaching/cs-230/cheatsheet-convolutional-neural-network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54729" y="1424700"/>
            <a:ext cx="4108704" cy="22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/>
              <a:t>MÔ HÌNH NHẬN DIỆN VÀ PHÂN LOẠI </a:t>
            </a:r>
            <a:br>
              <a:rPr lang="vi-VN" sz="4000" b="1" dirty="0"/>
            </a:br>
            <a:r>
              <a:rPr lang="vi-VN" sz="4000" b="1" dirty="0"/>
              <a:t>CÁC LOÀI HOA</a:t>
            </a:r>
          </a:p>
        </p:txBody>
      </p:sp>
      <p:sp>
        <p:nvSpPr>
          <p:cNvPr id="48" name="Google Shape;48;p15"/>
          <p:cNvSpPr/>
          <p:nvPr/>
        </p:nvSpPr>
        <p:spPr>
          <a:xfrm>
            <a:off x="2299500" y="4431525"/>
            <a:ext cx="655125" cy="300550"/>
          </a:xfrm>
          <a:custGeom>
            <a:avLst/>
            <a:gdLst/>
            <a:ahLst/>
            <a:cxnLst/>
            <a:rect l="l" t="t" r="r" b="b"/>
            <a:pathLst>
              <a:path w="26205" h="12022" fill="none" extrusionOk="0">
                <a:moveTo>
                  <a:pt x="13891" y="0"/>
                </a:moveTo>
                <a:lnTo>
                  <a:pt x="12155" y="5593"/>
                </a:lnTo>
                <a:lnTo>
                  <a:pt x="12155" y="5593"/>
                </a:lnTo>
                <a:lnTo>
                  <a:pt x="11744" y="5468"/>
                </a:lnTo>
                <a:lnTo>
                  <a:pt x="10597" y="5110"/>
                </a:lnTo>
                <a:lnTo>
                  <a:pt x="8868" y="4566"/>
                </a:lnTo>
                <a:lnTo>
                  <a:pt x="7834" y="4235"/>
                </a:lnTo>
                <a:lnTo>
                  <a:pt x="6707" y="3870"/>
                </a:lnTo>
                <a:lnTo>
                  <a:pt x="7091" y="4394"/>
                </a:lnTo>
                <a:lnTo>
                  <a:pt x="7091" y="4394"/>
                </a:lnTo>
                <a:lnTo>
                  <a:pt x="6840" y="4334"/>
                </a:lnTo>
                <a:lnTo>
                  <a:pt x="6555" y="4255"/>
                </a:lnTo>
                <a:lnTo>
                  <a:pt x="6237" y="4155"/>
                </a:lnTo>
                <a:lnTo>
                  <a:pt x="5885" y="4043"/>
                </a:lnTo>
                <a:lnTo>
                  <a:pt x="5508" y="3917"/>
                </a:lnTo>
                <a:lnTo>
                  <a:pt x="5110" y="3771"/>
                </a:lnTo>
                <a:lnTo>
                  <a:pt x="4228" y="3453"/>
                </a:lnTo>
                <a:lnTo>
                  <a:pt x="3274" y="3088"/>
                </a:lnTo>
                <a:lnTo>
                  <a:pt x="2247" y="2684"/>
                </a:lnTo>
                <a:lnTo>
                  <a:pt x="1167" y="2253"/>
                </a:lnTo>
                <a:lnTo>
                  <a:pt x="47" y="1796"/>
                </a:lnTo>
                <a:lnTo>
                  <a:pt x="47" y="1796"/>
                </a:lnTo>
                <a:lnTo>
                  <a:pt x="0" y="6694"/>
                </a:lnTo>
                <a:lnTo>
                  <a:pt x="0" y="6694"/>
                </a:lnTo>
                <a:lnTo>
                  <a:pt x="0" y="6912"/>
                </a:lnTo>
                <a:lnTo>
                  <a:pt x="7" y="7131"/>
                </a:lnTo>
                <a:lnTo>
                  <a:pt x="27" y="7350"/>
                </a:lnTo>
                <a:lnTo>
                  <a:pt x="53" y="7555"/>
                </a:lnTo>
                <a:lnTo>
                  <a:pt x="86" y="7767"/>
                </a:lnTo>
                <a:lnTo>
                  <a:pt x="139" y="7966"/>
                </a:lnTo>
                <a:lnTo>
                  <a:pt x="199" y="8165"/>
                </a:lnTo>
                <a:lnTo>
                  <a:pt x="279" y="8364"/>
                </a:lnTo>
                <a:lnTo>
                  <a:pt x="325" y="8456"/>
                </a:lnTo>
                <a:lnTo>
                  <a:pt x="371" y="8549"/>
                </a:lnTo>
                <a:lnTo>
                  <a:pt x="424" y="8642"/>
                </a:lnTo>
                <a:lnTo>
                  <a:pt x="477" y="8735"/>
                </a:lnTo>
                <a:lnTo>
                  <a:pt x="537" y="8828"/>
                </a:lnTo>
                <a:lnTo>
                  <a:pt x="603" y="8914"/>
                </a:lnTo>
                <a:lnTo>
                  <a:pt x="676" y="9007"/>
                </a:lnTo>
                <a:lnTo>
                  <a:pt x="749" y="9093"/>
                </a:lnTo>
                <a:lnTo>
                  <a:pt x="829" y="9179"/>
                </a:lnTo>
                <a:lnTo>
                  <a:pt x="915" y="9265"/>
                </a:lnTo>
                <a:lnTo>
                  <a:pt x="1008" y="9345"/>
                </a:lnTo>
                <a:lnTo>
                  <a:pt x="1100" y="9431"/>
                </a:lnTo>
                <a:lnTo>
                  <a:pt x="1206" y="9510"/>
                </a:lnTo>
                <a:lnTo>
                  <a:pt x="1312" y="9590"/>
                </a:lnTo>
                <a:lnTo>
                  <a:pt x="1425" y="9669"/>
                </a:lnTo>
                <a:lnTo>
                  <a:pt x="1544" y="9742"/>
                </a:lnTo>
                <a:lnTo>
                  <a:pt x="1670" y="9822"/>
                </a:lnTo>
                <a:lnTo>
                  <a:pt x="1803" y="9895"/>
                </a:lnTo>
                <a:lnTo>
                  <a:pt x="1942" y="9968"/>
                </a:lnTo>
                <a:lnTo>
                  <a:pt x="2081" y="10040"/>
                </a:lnTo>
                <a:lnTo>
                  <a:pt x="2234" y="10107"/>
                </a:lnTo>
                <a:lnTo>
                  <a:pt x="2393" y="10173"/>
                </a:lnTo>
                <a:lnTo>
                  <a:pt x="2558" y="10239"/>
                </a:lnTo>
                <a:lnTo>
                  <a:pt x="2731" y="10306"/>
                </a:lnTo>
                <a:lnTo>
                  <a:pt x="3095" y="10431"/>
                </a:lnTo>
                <a:lnTo>
                  <a:pt x="3493" y="10551"/>
                </a:lnTo>
                <a:lnTo>
                  <a:pt x="3924" y="10663"/>
                </a:lnTo>
                <a:lnTo>
                  <a:pt x="4388" y="10769"/>
                </a:lnTo>
                <a:lnTo>
                  <a:pt x="4885" y="10875"/>
                </a:lnTo>
                <a:lnTo>
                  <a:pt x="5415" y="10968"/>
                </a:lnTo>
                <a:lnTo>
                  <a:pt x="5978" y="11054"/>
                </a:lnTo>
                <a:lnTo>
                  <a:pt x="6588" y="11134"/>
                </a:lnTo>
                <a:lnTo>
                  <a:pt x="7231" y="11200"/>
                </a:lnTo>
                <a:lnTo>
                  <a:pt x="7913" y="11266"/>
                </a:lnTo>
                <a:lnTo>
                  <a:pt x="8636" y="11326"/>
                </a:lnTo>
                <a:lnTo>
                  <a:pt x="9398" y="11373"/>
                </a:lnTo>
                <a:lnTo>
                  <a:pt x="9398" y="11373"/>
                </a:lnTo>
                <a:lnTo>
                  <a:pt x="10968" y="11459"/>
                </a:lnTo>
                <a:lnTo>
                  <a:pt x="12532" y="11538"/>
                </a:lnTo>
                <a:lnTo>
                  <a:pt x="14063" y="11611"/>
                </a:lnTo>
                <a:lnTo>
                  <a:pt x="15568" y="11677"/>
                </a:lnTo>
                <a:lnTo>
                  <a:pt x="17013" y="11737"/>
                </a:lnTo>
                <a:lnTo>
                  <a:pt x="18404" y="11790"/>
                </a:lnTo>
                <a:lnTo>
                  <a:pt x="20949" y="11876"/>
                </a:lnTo>
                <a:lnTo>
                  <a:pt x="23103" y="11942"/>
                </a:lnTo>
                <a:lnTo>
                  <a:pt x="24760" y="11989"/>
                </a:lnTo>
                <a:lnTo>
                  <a:pt x="26205" y="12022"/>
                </a:lnTo>
                <a:lnTo>
                  <a:pt x="138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96903-0B16-2CC4-5842-36FE90366686}"/>
              </a:ext>
            </a:extLst>
          </p:cNvPr>
          <p:cNvSpPr txBox="1"/>
          <p:nvPr/>
        </p:nvSpPr>
        <p:spPr>
          <a:xfrm>
            <a:off x="4854729" y="3987032"/>
            <a:ext cx="33316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b="1" dirty="0"/>
              <a:t>GROUP NAME: </a:t>
            </a:r>
            <a:r>
              <a:rPr lang="en-GB" dirty="0"/>
              <a:t></a:t>
            </a:r>
            <a:r>
              <a:rPr lang="en-GB" dirty="0" err="1"/>
              <a:t>Đ</a:t>
            </a:r>
            <a:r>
              <a:rPr lang="en-GB" dirty="0"/>
              <a:t>𝙤𝙢♡</a:t>
            </a:r>
            <a:r>
              <a:rPr lang="en-GB" dirty="0" err="1"/>
              <a:t>Đó</a:t>
            </a:r>
            <a:r>
              <a:rPr lang="en-GB" dirty="0"/>
              <a:t>𝙢☯</a:t>
            </a:r>
            <a:r>
              <a:rPr lang="en-VN" sz="1200" dirty="0"/>
              <a:t> </a:t>
            </a:r>
            <a:r>
              <a:rPr lang="en-VN" sz="1200" b="1" dirty="0"/>
              <a:t>INSTRUCTOR: </a:t>
            </a:r>
            <a:r>
              <a:rPr lang="en-VN" sz="1200" dirty="0"/>
              <a:t>Hồ Hồng Trường</a:t>
            </a:r>
          </a:p>
        </p:txBody>
      </p:sp>
      <p:sp>
        <p:nvSpPr>
          <p:cNvPr id="3" name="AutoShape 2" descr="Hand drawn flat design mimosa">
            <a:extLst>
              <a:ext uri="{FF2B5EF4-FFF2-40B4-BE49-F238E27FC236}">
                <a16:creationId xmlns:a16="http://schemas.microsoft.com/office/drawing/2014/main" id="{46CB09CA-41FF-FA7F-5C5C-D1CA505A0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1056" y="-409194"/>
            <a:ext cx="3133344" cy="31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5" name="Picture 4" descr="A yellow flowers on a black background&#10;&#10;Description automatically generated">
            <a:extLst>
              <a:ext uri="{FF2B5EF4-FFF2-40B4-BE49-F238E27FC236}">
                <a16:creationId xmlns:a16="http://schemas.microsoft.com/office/drawing/2014/main" id="{25B524EF-5843-50FC-6A9F-6961F098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420" y="0"/>
            <a:ext cx="5793819" cy="5793819"/>
          </a:xfrm>
          <a:prstGeom prst="rect">
            <a:avLst/>
          </a:prstGeom>
        </p:spPr>
      </p:pic>
      <p:pic>
        <p:nvPicPr>
          <p:cNvPr id="6" name="Picture 5" descr="A cartoon of a bee&#10;&#10;Description automatically generated">
            <a:extLst>
              <a:ext uri="{FF2B5EF4-FFF2-40B4-BE49-F238E27FC236}">
                <a16:creationId xmlns:a16="http://schemas.microsoft.com/office/drawing/2014/main" id="{BBDBF921-26E6-C19B-1C3F-C35699AAE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55156">
            <a:off x="9190702" y="2668691"/>
            <a:ext cx="482491" cy="482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23 0.03735 C -0.04201 0.04136 -0.04461 0.04506 -0.04722 0.04938 C -0.04791 0.05062 -0.04878 0.05185 -0.04948 0.0534 C -0.05208 0.05895 -0.05086 0.05895 -0.05399 0.06327 C -0.05503 0.06482 -0.05625 0.06574 -0.05729 0.06728 C -0.0585 0.06914 -0.05937 0.07161 -0.06059 0.07315 C -0.06163 0.07438 -0.06302 0.07438 -0.06406 0.07531 C -0.06562 0.07654 -0.06718 0.07747 -0.06857 0.07932 C -0.07465 0.08642 -0.06632 0.08056 -0.07413 0.08519 C -0.07534 0.08642 -0.07621 0.08827 -0.0776 0.0892 C -0.0842 0.09445 -0.08802 0.09383 -0.09548 0.09722 L -0.1 0.09907 C -0.10156 0.10062 -0.10295 0.10216 -0.10451 0.10309 C -0.1059 0.10432 -0.10746 0.10432 -0.10902 0.10525 C -0.10902 0.10525 -0.11736 0.11019 -0.11909 0.11111 C -0.11909 0.11111 -0.12586 0.11512 -0.12586 0.11512 C -0.12725 0.11667 -0.12882 0.11821 -0.13038 0.11914 C -0.13177 0.12006 -0.13333 0.12037 -0.13489 0.1213 C -0.13715 0.12253 -0.13923 0.12377 -0.14149 0.12531 L -0.15173 0.13117 C -0.15277 0.13179 -0.15382 0.13272 -0.15503 0.13333 C -0.15694 0.13395 -0.15885 0.13457 -0.16059 0.13519 C -0.16215 0.1358 -0.16371 0.13673 -0.1651 0.13704 C -0.16823 0.13796 -0.17118 0.13827 -0.17413 0.1392 C -0.17829 0.14043 -0.17829 0.14136 -0.18194 0.14321 C -0.1835 0.14383 -0.18507 0.14445 -0.18645 0.14506 C -0.18767 0.14568 -0.18871 0.14661 -0.18993 0.14722 C -0.19132 0.14784 -0.19288 0.14846 -0.19444 0.14907 C -0.19861 0.15124 -0.19739 0.15154 -0.20225 0.15309 C -0.21267 0.15648 -0.20711 0.1537 -0.21579 0.1571 C -0.21875 0.15833 -0.2217 0.16019 -0.22465 0.16111 C -0.22691 0.16173 -0.22916 0.16235 -0.23142 0.16327 C -0.23298 0.16358 -0.23437 0.16482 -0.23593 0.16512 C -0.24045 0.16605 -0.24496 0.16636 -0.24948 0.16728 C -0.25243 0.16759 -0.25538 0.16852 -0.2585 0.16914 L -0.36632 0.16728 C -0.36788 0.16698 -0.36927 0.16574 -0.37083 0.16512 C -0.38159 0.1608 -0.371 0.16543 -0.38316 0.16111 C -0.38472 0.16049 -0.38611 0.15988 -0.38767 0.15926 C -0.39288 0.1571 -0.39305 0.15772 -0.39774 0.15525 C -0.40434 0.15185 -0.39774 0.15432 -0.40555 0.15124 C -0.40764 0.15031 -0.41354 0.14846 -0.41579 0.14722 C -0.41961 0.14475 -0.42309 0.14105 -0.42691 0.1392 C -0.42847 0.13858 -0.43003 0.13827 -0.43142 0.13704 C -0.46198 0.11451 -0.42951 0.13796 -0.44392 0.12531 C -0.44548 0.12377 -0.45034 0.12191 -0.45173 0.1213 C -0.45312 0.11975 -0.45468 0.11852 -0.45625 0.11728 C -0.4585 0.11543 -0.4618 0.1142 -0.46406 0.11327 C -0.46527 0.11173 -0.46632 0.11019 -0.46736 0.10926 C -0.46857 0.10833 -0.46979 0.10833 -0.47083 0.1071 C -0.47222 0.10556 -0.47291 0.10278 -0.47413 0.10124 C -0.47795 0.09661 -0.47829 0.09815 -0.48211 0.09537 C -0.49184 0.08796 -0.48194 0.09383 -0.48993 0.0892 C -0.49097 0.08796 -0.49201 0.08642 -0.49323 0.08519 C -0.49427 0.08426 -0.49566 0.08457 -0.4967 0.08333 C -0.49878 0.08056 -0.50225 0.07315 -0.50225 0.07315 C -0.5026 0.07068 -0.50295 0.0679 -0.50347 0.06512 C -0.50364 0.06327 -0.50416 0.06142 -0.50451 0.05926 C -0.50503 0.05586 -0.5052 0.05247 -0.50573 0.04938 C -0.5052 0.04383 -0.50538 0.03858 -0.50451 0.03333 C -0.50399 0.02963 -0.49878 0.02037 -0.49774 0.01945 L -0.49097 0.01142 C -0.49027 0.00926 -0.48975 0.00679 -0.48871 0.00525 C -0.4868 0.00216 -0.48437 -7.40741E-7 -0.48211 -0.00278 C -0.4809 -0.00401 -0.47968 -0.00494 -0.47864 -0.00679 C -0.47448 -0.0142 -0.47673 -0.01173 -0.47187 -0.01451 C -0.47118 -0.01605 -0.47066 -0.0179 -0.46961 -0.01852 C -0.46753 -0.02037 -0.46302 -0.02253 -0.46302 -0.02253 C -0.4618 -0.02407 -0.46076 -0.02562 -0.45954 -0.02654 C -0.44461 -0.03796 -0.46371 -0.02099 -0.45173 -0.03055 C -0.44861 -0.03302 -0.446 -0.03704 -0.4427 -0.03858 C -0.43975 -0.03981 -0.43663 -0.04074 -0.43368 -0.04259 C -0.43264 -0.04321 -0.43142 -0.04352 -0.43038 -0.04444 C -0.42257 -0.05154 -0.43229 -0.0466 -0.42135 -0.05062 C -0.41163 -0.05741 -0.41979 -0.05216 -0.41128 -0.05648 C -0.40746 -0.05833 -0.40764 -0.05926 -0.40347 -0.06049 C -0.40034 -0.06142 -0.39739 -0.06173 -0.39444 -0.06265 C -0.37743 -0.06697 -0.40104 -0.06234 -0.37534 -0.06667 L -0.36406 -0.06852 C -0.36111 -0.06914 -0.35816 -0.07006 -0.35503 -0.07068 C -0.3434 -0.07253 -0.33437 -0.07315 -0.32257 -0.07469 C -0.31805 -0.075 -0.31354 -0.07593 -0.30902 -0.07654 C -0.29583 -0.08055 -0.3085 -0.07716 -0.28871 -0.08055 C -0.28194 -0.08179 -0.27534 -0.08333 -0.26857 -0.08457 C -0.2651 -0.08518 -0.2618 -0.08549 -0.2585 -0.08642 C -0.24774 -0.09043 -0.25816 -0.08704 -0.24375 -0.09043 C -0.24149 -0.09105 -0.23941 -0.09197 -0.23715 -0.09259 C -0.23402 -0.09321 -0.23107 -0.09383 -0.22812 -0.09444 C -0.22552 -0.09506 -0.22291 -0.09568 -0.22031 -0.0966 C -0.2184 -0.09722 -0.21649 -0.09815 -0.21458 -0.09846 C -0.19878 -0.10278 -0.21215 -0.09815 -0.19895 -0.10247 C -0.17725 -0.10957 -0.20677 -0.1 -0.18871 -0.10648 C -0.18645 -0.10741 -0.1842 -0.10772 -0.18194 -0.10864 C -0.17829 -0.10988 -0.17448 -0.11111 -0.17083 -0.11265 C -0.1677 -0.11358 -0.16093 -0.11574 -0.1585 -0.11852 C -0.15364 -0.12407 -0.15607 -0.12068 -0.15173 -0.12839 C -0.15139 -0.13055 -0.15052 -0.13241 -0.15052 -0.13457 C -0.15052 -0.13981 -0.15243 -0.14259 -0.15503 -0.14444 C -0.15642 -0.14568 -0.15798 -0.14568 -0.15954 -0.1466 C -0.16076 -0.14691 -0.1618 -0.14784 -0.16284 -0.14846 C -0.16475 -0.14938 -0.16666 -0.14969 -0.16857 -0.15031 C -0.16996 -0.15093 -0.17152 -0.15185 -0.17309 -0.15247 C -0.17534 -0.15339 -0.1776 -0.1537 -0.17986 -0.15432 C -0.18281 -0.15555 -0.18576 -0.15679 -0.18871 -0.15833 C -0.18993 -0.15926 -0.19097 -0.16018 -0.19218 -0.16049 C -0.20191 -0.16173 -0.21163 -0.16173 -0.22135 -0.16234 C -0.23784 -0.16173 -0.25434 -0.16204 -0.27083 -0.16049 C -0.27604 -0.15988 -0.28125 -0.15802 -0.28645 -0.15648 C -0.32083 -0.1463 -0.28489 -0.15679 -0.30781 -0.15031 C -0.31007 -0.15 -0.31232 -0.14907 -0.31458 -0.14846 C -0.3342 -0.14383 -0.34323 -0.14568 -0.36857 -0.14444 C -0.39461 -0.13796 -0.37934 -0.14105 -0.43368 -0.14444 C -0.43524 -0.14444 -0.43663 -0.14599 -0.43819 -0.1466 C -0.44184 -0.14784 -0.44392 -0.14784 -0.44722 -0.15031 C -0.44878 -0.15154 -0.45017 -0.15339 -0.45173 -0.15432 C -0.4552 -0.1571 -0.4592 -0.15895 -0.46302 -0.16049 C -0.46475 -0.16111 -0.46666 -0.16173 -0.46857 -0.16234 C -0.47795 -0.17068 -0.4677 -0.16265 -0.47864 -0.16852 C -0.48055 -0.16944 -0.48246 -0.1713 -0.48437 -0.17253 C -0.48576 -0.17346 -0.48732 -0.17376 -0.48871 -0.17438 C -0.49323 -0.17839 -0.49878 -0.18025 -0.50225 -0.18642 L -0.51007 -0.20031 L -0.51354 -0.20648 C -0.51423 -0.21049 -0.51441 -0.21481 -0.51579 -0.21852 C -0.51805 -0.22438 -0.51857 -0.22531 -0.52031 -0.23241 C -0.52066 -0.23426 -0.521 -0.23642 -0.52135 -0.23827 C -0.521 -0.24444 -0.52204 -0.25123 -0.52031 -0.25648 C -0.51892 -0.25988 -0.51354 -0.26018 -0.51354 -0.26018 C -0.50382 -0.27191 -0.51614 -0.25802 -0.50677 -0.26636 C -0.50555 -0.26728 -0.50451 -0.26914 -0.50347 -0.27037 C -0.50191 -0.27191 -0.50034 -0.27284 -0.49895 -0.27438 C -0.49774 -0.27562 -0.4967 -0.27716 -0.49548 -0.27839 C -0.4743 -0.29876 -0.49375 -0.28025 -0.48316 -0.28827 C -0.48159 -0.28951 -0.4802 -0.29105 -0.47864 -0.29228 C -0.4776 -0.29321 -0.47639 -0.29352 -0.47534 -0.29414 C -0.47222 -0.2966 -0.46961 -0.30093 -0.46632 -0.30216 C -0.46336 -0.3037 -0.46041 -0.30525 -0.45729 -0.30617 C -0.45538 -0.30679 -0.45347 -0.30741 -0.45173 -0.30833 C -0.44982 -0.30926 -0.44809 -0.31111 -0.446 -0.31234 C -0.44427 -0.31327 -0.44236 -0.31327 -0.44045 -0.3142 C -0.43854 -0.31543 -0.4368 -0.31728 -0.43489 -0.31821 C -0.43264 -0.31944 -0.43038 -0.31944 -0.42812 -0.32037 C -0.4243 -0.3216 -0.42048 -0.32253 -0.41684 -0.32438 C -0.41423 -0.32562 -0.41163 -0.32716 -0.40902 -0.32809 C -0.40677 -0.32901 -0.40451 -0.32963 -0.40225 -0.33025 C -0.40034 -0.33086 -0.39861 -0.33148 -0.3967 -0.3321 C -0.39444 -0.33302 -0.39218 -0.33333 -0.38993 -0.33426 C -0.38732 -0.33518 -0.38472 -0.33734 -0.38211 -0.33827 C -0.37829 -0.33951 -0.37448 -0.3392 -0.37083 -0.34012 C -0.36892 -0.34074 -0.36701 -0.34167 -0.3651 -0.34228 C -0.36302 -0.3429 -0.36076 -0.34383 -0.3585 -0.34414 C -0.35468 -0.34506 -0.35104 -0.34568 -0.34722 -0.3463 L -0.31128 -0.35031 L -0.11684 -0.34815 C -0.11493 -0.34815 -0.11319 -0.3466 -0.11128 -0.3463 C -0.10764 -0.34537 -0.09375 -0.34352 -0.08993 -0.34228 C -0.08645 -0.34136 -0.08316 -0.33951 -0.07968 -0.33827 C -0.0776 -0.33734 -0.07517 -0.33704 -0.07309 -0.33611 C -0.07083 -0.33549 -0.06684 -0.33241 -0.0651 -0.33025 C -0.05902 -0.32284 -0.06736 -0.32901 -0.05954 -0.32438 C -0.05729 -0.32037 -0.05451 -0.31697 -0.05277 -0.31234 L -0.04826 -0.30031 C -0.04791 -0.29815 -0.04757 -0.2963 -0.04722 -0.29414 C -0.04652 -0.29167 -0.04548 -0.2892 -0.04496 -0.28642 C -0.04427 -0.28302 -0.04427 -0.27963 -0.04375 -0.27623 C -0.0434 -0.27376 -0.04305 -0.27099 -0.0427 -0.26821 C -0.04201 -0.2642 -0.04045 -0.25648 -0.04045 -0.25648 C -0.0401 -0.24753 -0.03975 -0.23889 -0.03923 -0.23025 C -0.03906 -0.22623 -0.03854 -0.22253 -0.03819 -0.21852 C -0.03784 -0.21358 -0.0375 -0.20895 -0.03715 -0.20432 C -0.0375 -0.18642 -0.03732 -0.16852 -0.03819 -0.15031 C -0.03854 -0.14444 -0.04114 -0.13611 -0.0427 -0.13055 C -0.04305 -0.12778 -0.04323 -0.125 -0.04375 -0.12253 C -0.04427 -0.12037 -0.04531 -0.11852 -0.046 -0.11636 C -0.05625 -0.08457 -0.04149 -0.12839 -0.05052 -0.10247 C -0.05173 -0.09938 -0.05295 -0.09599 -0.05399 -0.09259 C -0.05451 -0.09074 -0.05451 -0.08827 -0.05503 -0.08642 C -0.05642 -0.08241 -0.05798 -0.0787 -0.05954 -0.07469 C -0.06024 -0.07253 -0.06076 -0.07037 -0.0618 -0.06852 C -0.06284 -0.06667 -0.06406 -0.06481 -0.0651 -0.06265 C -0.06597 -0.0608 -0.06649 -0.05833 -0.06736 -0.05648 C -0.06875 -0.05432 -0.07066 -0.05309 -0.07187 -0.05062 C -0.07326 -0.04815 -0.07395 -0.04506 -0.07534 -0.04259 C -0.07812 -0.03704 -0.08125 -0.0321 -0.0842 -0.02654 L -0.09323 -0.01049 L -0.09878 -0.00062 C -0.1 0.00124 -0.10086 0.0037 -0.10225 0.00525 C -0.10781 0.01142 -0.11632 0.02161 -0.12239 0.02531 C -0.12361 0.02593 -0.12482 0.02624 -0.12586 0.02716 C -0.13333 0.03395 -0.12916 0.0321 -0.13593 0.03735 C -0.14149 0.04136 -0.14757 0.04383 -0.15277 0.04938 C -0.16076 0.05772 -0.15625 0.05463 -0.16632 0.05741 C -0.17083 0.05988 -0.17517 0.06389 -0.17986 0.06512 C -0.2052 0.07191 -0.19479 0.06945 -0.21128 0.07315 C -0.22986 0.08272 -0.22152 0.07994 -0.23593 0.08333 L -0.25625 0.09537 C -0.2585 0.09661 -0.26059 0.09846 -0.26284 0.09907 C -0.27257 0.10216 -0.26736 0.10062 -0.27864 0.10309 C -0.2809 0.10463 -0.28316 0.10617 -0.28541 0.1071 C -0.28871 0.10864 -0.29843 0.11049 -0.30121 0.11111 C -0.31875 0.12006 -0.2993 0.1108 -0.31684 0.11728 L -0.33368 0.12315 C -0.34514 0.12994 -0.33576 0.12531 -0.34948 0.12932 C -0.3559 0.13086 -0.36215 0.13333 -0.36857 0.13519 C -0.37691 0.13766 -0.3802 0.13858 -0.38993 0.14105 C -0.39218 0.14167 -0.39444 0.14259 -0.3967 0.14321 L -0.41354 0.14722 C -0.41805 0.14846 -0.42239 0.15 -0.42691 0.15124 L -0.4427 0.15525 C -0.44531 0.15586 -0.44791 0.15617 -0.45052 0.1571 C -0.45243 0.15772 -0.45434 0.15864 -0.45625 0.15926 C -0.46753 0.16266 -0.46788 0.16266 -0.4776 0.16512 C -0.48402 0.17284 -0.4776 0.16605 -0.48767 0.17315 C -0.49739 0.17994 -0.48698 0.17469 -0.4967 0.17901 C -0.49861 0.18117 -0.50034 0.18333 -0.50225 0.18519 C -0.51545 0.19784 -0.50729 0.18827 -0.51458 0.19722 C -0.51545 0.19907 -0.51597 0.20124 -0.51684 0.20309 C -0.52413 0.21852 -0.51684 0.20031 -0.52257 0.21512 C -0.52291 0.21759 -0.52309 0.22068 -0.52361 0.22315 C -0.52413 0.22531 -0.52534 0.22685 -0.52586 0.22901 C -0.52639 0.23086 -0.52656 0.23303 -0.52708 0.23519 C -0.52656 0.24691 -0.52656 0.25895 -0.52586 0.27099 C -0.52552 0.27654 -0.52395 0.2784 -0.52257 0.28303 C -0.5217 0.28549 -0.52118 0.28858 -0.52031 0.29105 C -0.51579 0.30432 -0.51614 0.30216 -0.51007 0.31296 L -0.50573 0.32099 C -0.50416 0.32284 -0.5026 0.32469 -0.50121 0.32685 C -0.50034 0.32809 -0.49965 0.32963 -0.49895 0.33086 C -0.49618 0.33457 -0.49409 0.33611 -0.49097 0.33889 C -0.48836 0.34383 -0.48871 0.34414 -0.48437 0.34691 C -0.48281 0.34784 -0.48125 0.34815 -0.47986 0.34877 C -0.47795 0.35 -0.47604 0.35185 -0.47413 0.35278 C -0.47274 0.3537 -0.47118 0.35401 -0.46961 0.35494 C -0.4625 0.35864 -0.47048 0.35586 -0.45954 0.35895 C -0.45694 0.35957 -0.45434 0.36019 -0.45173 0.3608 C -0.43941 0.36482 -0.45694 0.36111 -0.44045 0.36482 C -0.43229 0.36667 -0.43003 0.36636 -0.42257 0.36883 C -0.40295 0.375 -0.41979 0.37161 -0.39774 0.375 C -0.38732 0.37963 -0.38993 0.37901 -0.37187 0.37901 C -0.33524 0.37901 -0.29843 0.37747 -0.2618 0.37685 C -0.25989 0.37624 -0.25798 0.37593 -0.25625 0.375 C -0.25451 0.37407 -0.25329 0.37191 -0.25173 0.37099 C -0.25052 0.37006 -0.24948 0.36945 -0.24826 0.36883 C -0.24566 0.36759 -0.23906 0.36512 -0.23715 0.36296 L -0.22691 0.35093 C -0.22586 0.34969 -0.22448 0.34846 -0.22361 0.34691 L -0.21458 0.33086 C -0.21354 0.32901 -0.21215 0.32716 -0.21128 0.325 C -0.21041 0.32284 -0.20972 0.32099 -0.20902 0.31883 C -0.20798 0.31636 -0.20659 0.31389 -0.20555 0.3108 C -0.19739 0.28735 -0.20868 0.3179 -0.20225 0.29506 C -0.20173 0.29321 -0.20069 0.29228 -0.2 0.29105 C -0.20034 0.27685 -0.20052 0.26296 -0.20104 0.24907 C -0.20156 0.24043 -0.20225 0.24167 -0.20451 0.23519 C -0.20607 0.23025 -0.20677 0.22531 -0.20902 0.22099 C -0.21145 0.21605 -0.21423 0.21173 -0.21684 0.2071 C -0.21805 0.20494 -0.21892 0.20278 -0.22031 0.20124 C -0.22586 0.19352 -0.22309 0.19691 -0.22812 0.19105 C -0.22882 0.1892 -0.22934 0.18673 -0.23038 0.18519 C -0.23125 0.18395 -0.23264 0.18395 -0.23368 0.18303 C -0.23559 0.18148 -0.2375 0.17932 -0.23941 0.17716 C -0.25225 0.16296 -0.23402 0.18179 -0.246 0.17099 C -0.24722 0.17006 -0.24826 0.1679 -0.24948 0.16728 C -0.25121 0.16605 -0.25312 0.16574 -0.25503 0.16512 C -0.25659 0.16389 -0.25798 0.16173 -0.25954 0.16111 C -0.26354 0.15957 -0.2677 0.15926 -0.27187 0.15926 C -0.28923 0.15926 -0.30642 0.16049 -0.32361 0.16111 C -0.32465 0.16142 -0.34861 0.16451 -0.35625 0.16728 C -0.3592 0.16821 -0.36215 0.17068 -0.3651 0.17099 C -0.36857 0.17191 -0.37187 0.17222 -0.37534 0.17315 C -0.37899 0.17407 -0.38281 0.17562 -0.38645 0.17716 C -0.38958 0.1784 -0.39253 0.18025 -0.39548 0.18117 L -0.40225 0.18303 C -0.40347 0.18364 -0.40451 0.18457 -0.40555 0.18519 C -0.40833 0.18642 -0.41319 0.18827 -0.41579 0.1892 C -0.42465 0.19167 -0.42343 0.19012 -0.43142 0.19321 C -0.44184 0.19691 -0.43038 0.19537 -0.44948 0.19907 L -0.47083 0.20309 L -0.4809 0.20494 C -0.4835 0.20556 -0.48611 0.20648 -0.48871 0.2071 C -0.49253 0.20772 -0.49635 0.20833 -0.5 0.20895 C -0.50156 0.20988 -0.50295 0.21049 -0.50451 0.21111 C -0.50833 0.21266 -0.51215 0.21296 -0.51579 0.21512 C -0.52135 0.21821 -0.51788 0.21667 -0.52586 0.21914 C -0.53229 0.22685 -0.52604 0.22006 -0.53593 0.22716 C -0.5427 0.23179 -0.53975 0.22994 -0.54496 0.23303 C -0.54618 0.23426 -0.54704 0.23611 -0.54826 0.23704 C -0.55764 0.24414 -0.54791 0.23303 -0.55729 0.2429 C -0.55972 0.24537 -0.5618 0.24846 -0.56406 0.25093 C -0.56527 0.25247 -0.56632 0.25401 -0.56753 0.25494 C -0.56892 0.25648 -0.57048 0.25741 -0.57187 0.25895 C -0.57361 0.2608 -0.575 0.26296 -0.57639 0.26512 C -0.5776 0.26636 -0.57864 0.26759 -0.57986 0.26914 C -0.58125 0.27099 -0.58264 0.27315 -0.58437 0.275 C -0.58576 0.27654 -0.58732 0.27747 -0.58871 0.27901 C -0.59514 0.28519 -0.59583 0.28766 -0.60347 0.2929 C -0.60746 0.29568 -0.60989 0.29722 -0.61354 0.30093 C -0.61736 0.30494 -0.6217 0.30741 -0.62482 0.31296 C -0.62586 0.31482 -0.62673 0.31728 -0.62812 0.31883 C -0.62916 0.32006 -0.63038 0.32006 -0.63142 0.32099 C -0.63611 0.325 -0.63368 0.32407 -0.63715 0.32901 C -0.64027 0.33333 -0.64027 0.33272 -0.64392 0.33488 C -0.65208 0.34445 -0.64514 0.3358 -0.64392 0.33704 C -0.64288 0.33796 -0.64375 0.34167 -0.6427 0.3429 C -0.64079 0.34537 -0.63593 0.34691 -0.63593 0.34691 C -0.63524 0.34815 -0.63472 0.35 -0.63368 0.35093 C -0.63159 0.35278 -0.62916 0.35309 -0.62708 0.35494 C -0.62552 0.35617 -0.62395 0.35741 -0.62257 0.35895 C -0.62135 0.36019 -0.61909 0.36049 -0.61909 0.36296 C -0.61909 0.36512 -0.62135 0.36142 -0.62257 0.3608 C -0.62847 0.3537 -0.625 0.35864 -0.63264 0.34506 L -0.63489 0.34105 C -0.63333 0.32901 -0.63298 0.31636 -0.63038 0.30494 C -0.62986 0.30309 -0.62812 0.30772 -0.62708 0.3071 C -0.62569 0.30617 -0.62552 0.30309 -0.62482 0.30093 C -0.62552 0.29691 -0.62569 0.29259 -0.62708 0.28889 L -0.63368 0.27099 L -0.63593 0.26512 C -0.63784 0.26019 -0.63889 0.25648 -0.64166 0.25309 C -0.64305 0.25124 -0.64461 0.25062 -0.64618 0.24907 C -0.64843 0.24661 -0.65034 0.24259 -0.65277 0.24105 C -0.65399 0.24043 -0.65503 0.23982 -0.65625 0.2392 C -0.66007 0.23642 -0.66163 0.23488 -0.66527 0.23303 C -0.66666 0.23241 -0.66823 0.23179 -0.66979 0.23117 C -0.67621 0.22778 -0.66979 0.22994 -0.67864 0.22716 L -0.69218 0.22315 C -0.70486 0.22438 -0.70659 0.21945 -0.71354 0.22901 C -0.71441 0.23025 -0.7151 0.23179 -0.71579 0.23303 C -0.71545 0.2358 -0.71527 0.23858 -0.71458 0.24105 C -0.71423 0.24259 -0.71302 0.24352 -0.71232 0.24506 C -0.71145 0.24753 -0.71093 0.25062 -0.71024 0.25309 C -0.70885 0.2571 -0.70573 0.26512 -0.70573 0.26512 C -0.70451 0.27161 -0.70416 0.27377 -0.70225 0.28086 C -0.70156 0.28364 -0.70104 0.28642 -0.7 0.28889 C -0.69948 0.29043 -0.69843 0.29136 -0.69774 0.2929 C -0.69618 0.29691 -0.69323 0.30494 -0.69323 0.30494 C -0.69479 0.30556 -0.69635 0.30741 -0.69774 0.3071 C -0.69913 0.30648 -0.69982 0.3037 -0.70121 0.30309 C -0.70329 0.30154 -0.70573 0.30154 -0.70798 0.30093 C -0.71996 0.29228 -0.70677 0.30093 -0.72031 0.29506 C -0.72257 0.29383 -0.72465 0.29167 -0.72708 0.29105 L -0.73264 0.28889 C -0.73559 0.28951 -0.73871 0.28951 -0.74166 0.29105 C -0.74288 0.29167 -0.74375 0.29383 -0.74496 0.29506 C -0.75434 0.3034 -0.74114 0.28858 -0.75277 0.30093 C -0.75711 0.30556 -0.75989 0.30864 -0.76302 0.31482 C -0.76389 0.31667 -0.76441 0.31883 -0.76527 0.32099 C -0.76579 0.32377 -0.76753 0.33241 -0.76753 0.33488 C -0.76753 0.34043 -0.76718 0.34568 -0.76632 0.35093 C -0.76371 0.36574 -0.75989 0.37037 -0.75503 0.38272 C -0.75312 0.38827 -0.75052 0.39599 -0.74722 0.39877 C -0.74566 0.40031 -0.74409 0.40124 -0.7427 0.40278 C -0.73559 0.41142 -0.74739 0.40216 -0.73593 0.4108 C -0.73489 0.41173 -0.73385 0.41235 -0.73264 0.41296 C -0.72795 0.41512 -0.72673 0.41512 -0.72135 0.41698 C -0.70868 0.41605 -0.69583 0.41605 -0.68316 0.41482 C -0.6802 0.41451 -0.67673 0.41142 -0.67413 0.40895 C -0.67309 0.40772 -0.67204 0.40586 -0.67083 0.40494 C -0.66944 0.4037 -0.66788 0.4034 -0.66632 0.40278 C -0.66527 0.40154 -0.66423 0.4 -0.66302 0.39877 C -0.66198 0.39784 -0.66059 0.39784 -0.65954 0.39691 C -0.65798 0.39506 -0.65659 0.3929 -0.65503 0.39074 C -0.65399 0.38951 -0.65277 0.38827 -0.65173 0.38673 C -0.65052 0.38519 -0.64965 0.38272 -0.64843 0.38086 C -0.64618 0.37778 -0.64166 0.37284 -0.64166 0.37284 C -0.63524 0.35556 -0.64288 0.37747 -0.63819 0.3608 C -0.6368 0.35586 -0.63576 0.35463 -0.63368 0.35093 C -0.63211 0.34198 -0.62951 0.33457 -0.63264 0.325 C -0.6335 0.32222 -0.63559 0.32191 -0.63715 0.32099 C -0.63923 0.31945 -0.64548 0.31574 -0.64843 0.31482 C -0.65139 0.3142 -0.65434 0.31358 -0.65729 0.31296 C -0.66041 0.31173 -0.66336 0.30988 -0.66632 0.30895 C -0.66927 0.30803 -0.67552 0.30648 -0.67864 0.30494 C -0.68142 0.3037 -0.68385 0.30216 -0.68663 0.30093 C -0.68836 0.3 -0.69027 0.3 -0.69218 0.29907 C -0.70486 0.2929 -0.6927 0.29599 -0.71024 0.29105 C -0.721 0.28796 -0.7493 0.2858 -0.75277 0.28488 L -0.76076 0.28303 L -0.83489 0.28488 C -0.8368 0.28519 -0.83854 0.28642 -0.84045 0.28704 C -0.84461 0.28796 -0.84878 0.28827 -0.85295 0.28889 C -0.86389 0.29105 -0.85729 0.29012 -0.86632 0.2929 C -0.86892 0.29383 -0.87152 0.29445 -0.8743 0.29506 C -0.88246 0.29352 -0.89079 0.29383 -0.89895 0.29105 C -0.90052 0.29043 -0.90139 0.28735 -0.90225 0.28488 C -0.90816 0.27161 -0.90555 0.27624 -0.90902 0.26296 C -0.91441 0.24228 -0.91198 0.25247 -0.91805 0.23519 C -0.92031 0.2284 -0.92239 0.22161 -0.92482 0.21512 C -0.92621 0.21111 -0.92777 0.2071 -0.92934 0.20309 C -0.93038 0.19969 -0.93159 0.19661 -0.93264 0.19321 C -0.93732 0.17654 -0.92951 0.19815 -0.93593 0.18117 C -0.93559 0.17901 -0.93576 0.17654 -0.93489 0.175 C -0.93402 0.17377 -0.93264 0.17407 -0.93159 0.17315 C -0.92274 0.16543 -0.93333 0.17222 -0.92482 0.16728 C -0.92395 0.16574 -0.92343 0.1642 -0.92257 0.16327 C -0.92031 0.16019 -0.9177 0.15864 -0.91579 0.15525 C -0.91198 0.14846 -0.9151 0.1534 -0.91024 0.14722 C -0.90868 0.14537 -0.90729 0.1429 -0.90573 0.14105 C -0.90208 0.13735 -0.89809 0.13457 -0.89444 0.13117 C -0.89253 0.12932 -0.89079 0.12685 -0.88889 0.12531 C -0.87986 0.11728 -0.88264 0.12099 -0.8743 0.11512 C -0.87152 0.11327 -0.86909 0.11049 -0.86632 0.10926 C -0.86336 0.10772 -0.86041 0.10803 -0.85729 0.1071 C -0.84739 0.10494 -0.85104 0.10586 -0.84045 0.10124 L -0.73715 0.10525 C -0.73593 0.10525 -0.73489 0.10648 -0.73368 0.1071 C -0.73229 0.10803 -0.73073 0.10833 -0.72934 0.10926 C -0.72777 0.11019 -0.72639 0.11235 -0.72482 0.11327 C -0.72257 0.11451 -0.72031 0.11451 -0.71805 0.11512 C -0.71458 0.11852 -0.71145 0.12222 -0.70798 0.12531 C -0.70573 0.12685 -0.70329 0.12716 -0.70121 0.12932 C -0.69948 0.13056 -0.69826 0.13364 -0.6967 0.13519 C -0.69496 0.13704 -0.69288 0.13766 -0.69097 0.1392 C -0.68871 0.14105 -0.68663 0.14321 -0.68437 0.14506 C -0.68316 0.14599 -0.68211 0.1463 -0.6809 0.14722 C -0.67899 0.14846 -0.67725 0.14969 -0.67534 0.15124 C -0.67187 0.15062 -0.6684 0.15062 -0.66527 0.14907 C -0.66423 0.14877 -0.66354 0.14691 -0.66302 0.14506 C -0.6618 0.14198 -0.66111 0.13179 -0.66076 0.12932 C -0.66041 0.12716 -0.65989 0.12531 -0.65954 0.12315 C -0.65833 0.09722 -0.65729 0.08982 -0.65954 0.05926 C -0.66007 0.05309 -0.6618 0.04722 -0.66302 0.04136 C -0.6651 0.02994 -0.66788 0.0179 -0.67083 0.00741 C -0.67222 0.00247 -0.67395 -0.00185 -0.67534 -0.00679 C -0.67656 -0.01049 -0.67743 -0.01481 -0.67864 -0.01852 C -0.68073 -0.025 -0.68489 -0.03518 -0.68767 -0.04074 C -0.69027 -0.04537 -0.6927 -0.05062 -0.69548 -0.05463 C -0.69739 -0.0571 -0.69895 -0.0608 -0.70121 -0.06265 C -0.72083 -0.07932 -0.71284 -0.0713 -0.72482 -0.07654 C -0.72743 -0.07778 -0.73003 -0.07963 -0.73264 -0.08055 C -0.73559 -0.08148 -0.73871 -0.08148 -0.74166 -0.08241 C -0.76336 -0.08981 -0.73454 -0.08457 -0.76632 -0.08858 C -0.78767 -0.09383 -0.77465 -0.09167 -0.81684 -0.08642 C -0.82552 -0.08549 -0.82309 -0.08426 -0.83038 -0.08241 C -0.83715 -0.08086 -0.84739 -0.07963 -0.85399 -0.0787 C -0.87118 -0.07253 -0.86354 -0.07438 -0.89774 -0.08055 C -0.89982 -0.08086 -0.90156 -0.08333 -0.90347 -0.08457 C -0.90642 -0.09043 -0.90972 -0.09599 -0.9125 -0.10247 C -0.91406 -0.10648 -0.91823 -0.12469 -0.91909 -0.12839 C -0.91961 -0.13302 -0.91979 -0.13796 -0.92031 -0.14259 C -0.92083 -0.14722 -0.92257 -0.15154 -0.92257 -0.15648 C -0.92222 -0.17315 -0.92135 -0.19012 -0.91909 -0.20648 C -0.91857 -0.21049 -0.91597 -0.21265 -0.91475 -0.21636 C -0.90989 -0.22932 -0.90625 -0.24383 -0.90121 -0.25648 C -0.89739 -0.26574 -0.89357 -0.27469 -0.88993 -0.28426 C -0.88611 -0.29475 -0.88264 -0.30586 -0.87864 -0.31636 C -0.86961 -0.34043 -0.87882 -0.31327 -0.86979 -0.33426 C -0.85052 -0.37839 -0.87916 -0.32037 -0.85173 -0.37809 C -0.8493 -0.38333 -0.84288 -0.39414 -0.83941 -0.39815 C -0.83732 -0.40062 -0.83472 -0.40185 -0.83264 -0.40401 C -0.82986 -0.4071 -0.8276 -0.41142 -0.82482 -0.4142 C -0.82274 -0.41605 -0.82014 -0.41636 -0.81805 -0.41821 C -0.81579 -0.41975 -0.81371 -0.42253 -0.81128 -0.42407 C -0.80833 -0.42593 -0.80538 -0.42716 -0.80225 -0.42809 C -0.79566 -0.43055 -0.78784 -0.43241 -0.7809 -0.43395 C -0.77309 -0.43364 -0.75416 -0.43488 -0.7427 -0.43025 C -0.7217 -0.4216 -0.74722 -0.43148 -0.72812 -0.42006 C -0.72604 -0.41883 -0.72361 -0.41883 -0.72135 -0.41821 C -0.70347 -0.40216 -0.72656 -0.42191 -0.70677 -0.40802 C -0.70573 -0.40741 -0.69097 -0.39568 -0.68767 -0.39228 C -0.68159 -0.3858 -0.67621 -0.37716 -0.66979 -0.37222 C -0.66701 -0.37006 -0.66423 -0.36883 -0.6618 -0.36605 C -0.65972 -0.36389 -0.65816 -0.3608 -0.65625 -0.35833 C -0.64982 -0.34969 -0.64965 -0.35031 -0.6427 -0.34414 C -0.64079 -0.34074 -0.63906 -0.33734 -0.63715 -0.33426 C -0.63211 -0.32623 -0.63125 -0.32716 -0.62708 -0.31821 C -0.62274 -0.30926 -0.62118 -0.30463 -0.61805 -0.2963 C -0.6177 -0.29414 -0.61736 -0.29228 -0.61684 -0.29043 C -0.61423 -0.27963 -0.61371 -0.28117 -0.61232 -0.27222 C -0.61163 -0.26697 -0.61145 -0.26111 -0.61007 -0.25648 C -0.60937 -0.2537 -0.6085 -0.25093 -0.60798 -0.24846 C -0.60711 -0.24475 -0.60607 -0.23765 -0.60573 -0.23426 C -0.60451 -0.22438 -0.60225 -0.20432 -0.60225 -0.20432 C -0.60086 -0.17222 -0.60191 -0.18827 -0.59895 -0.15648 C -0.59843 -0.15216 -0.59739 -0.1392 -0.5967 -0.13457 C -0.59566 -0.12778 -0.59427 -0.1213 -0.59323 -0.11451 C -0.59218 -0.10648 -0.59236 -0.10401 -0.59097 -0.0966 C -0.5901 -0.09105 -0.58854 -0.08611 -0.58767 -0.08055 C -0.58715 -0.07716 -0.58698 -0.07376 -0.58663 -0.07068 C -0.58628 -0.06852 -0.58576 -0.06667 -0.58541 -0.06451 C -0.58402 -0.05617 -0.58437 -0.05586 -0.58316 -0.0466 C -0.58281 -0.04383 -0.58246 -0.04136 -0.58211 -0.03858 C -0.5802 -0.02315 -0.58159 -0.03241 -0.57986 -0.01265 C -0.57951 -0.00926 -0.57899 -0.00586 -0.57864 -0.00278 C -0.57812 0.0034 -0.57795 0.00926 -0.5776 0.01543 C -0.57691 0.02593 -0.57534 0.04722 -0.57534 0.04722 C -0.57569 0.06667 -0.57534 0.08611 -0.57639 0.10525 C -0.57656 0.1071 -0.57777 0.10833 -0.57864 0.10926 C -0.58073 0.11111 -0.58316 0.11173 -0.58541 0.11327 C -0.58663 0.11389 -0.58784 0.11389 -0.58871 0.11512 C -0.58993 0.11667 -0.59114 0.11759 -0.59218 0.11914 C -0.59305 0.12037 -0.5934 0.12315 -0.59444 0.12315 C -0.59548 0.12315 -0.59583 0.12068 -0.5967 0.11914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1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6;p18">
            <a:extLst>
              <a:ext uri="{FF2B5EF4-FFF2-40B4-BE49-F238E27FC236}">
                <a16:creationId xmlns:a16="http://schemas.microsoft.com/office/drawing/2014/main" id="{2ED6E18E-9A26-3337-C653-B07B43C7AE57}"/>
              </a:ext>
            </a:extLst>
          </p:cNvPr>
          <p:cNvSpPr/>
          <p:nvPr/>
        </p:nvSpPr>
        <p:spPr>
          <a:xfrm>
            <a:off x="2405040" y="473653"/>
            <a:ext cx="4333919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VN" sz="2000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MÔI TRƯỜNG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FEA6B5-EA27-4F29-F10E-3A2D15964B50}"/>
              </a:ext>
            </a:extLst>
          </p:cNvPr>
          <p:cNvSpPr/>
          <p:nvPr/>
        </p:nvSpPr>
        <p:spPr>
          <a:xfrm>
            <a:off x="611527" y="1295733"/>
            <a:ext cx="1793513" cy="4439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 dirty="0">
                <a:latin typeface="Fira Sans" panose="020B0503050000020004" pitchFamily="34" charset="0"/>
              </a:rPr>
              <a:t>Kaggle</a:t>
            </a:r>
            <a:endParaRPr lang="en-VN" sz="1200" b="1" dirty="0">
              <a:latin typeface="Fira Sans" panose="020B05030500000200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157E3-B2FA-B42F-CF68-AC7D22F91EAC}"/>
              </a:ext>
            </a:extLst>
          </p:cNvPr>
          <p:cNvSpPr/>
          <p:nvPr/>
        </p:nvSpPr>
        <p:spPr>
          <a:xfrm>
            <a:off x="6738957" y="1295732"/>
            <a:ext cx="1793513" cy="4439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b="1" dirty="0">
                <a:latin typeface="Fira Sans" panose="020B0503050000020004" pitchFamily="34" charset="0"/>
              </a:rPr>
              <a:t>Google Collaboratory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B2958A-7898-B2A8-50D6-03C0C014F1E4}"/>
              </a:ext>
            </a:extLst>
          </p:cNvPr>
          <p:cNvSpPr/>
          <p:nvPr/>
        </p:nvSpPr>
        <p:spPr>
          <a:xfrm>
            <a:off x="3675242" y="1295733"/>
            <a:ext cx="1793513" cy="4439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 dirty="0">
                <a:latin typeface="Fira Sans" panose="020B0503050000020004" pitchFamily="34" charset="0"/>
              </a:rPr>
              <a:t>Scikit-learn</a:t>
            </a:r>
            <a:endParaRPr lang="en-VN" sz="1200" b="1" dirty="0">
              <a:latin typeface="Fira Sans" panose="020B05030500000200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002DF3-3ADE-EC0A-1987-877E49F7B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2" y="1840136"/>
            <a:ext cx="1617278" cy="62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9BD20757-BF96-D275-7C1A-C416D8E95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" r="8087"/>
          <a:stretch/>
        </p:blipFill>
        <p:spPr bwMode="auto">
          <a:xfrm>
            <a:off x="6738957" y="3234165"/>
            <a:ext cx="1776694" cy="6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3170361-A23A-FB5C-D22F-D93D6E2F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075" y="1730389"/>
            <a:ext cx="1617283" cy="84136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D6A93F-9C80-1015-1D40-06FC20DAD006}"/>
              </a:ext>
            </a:extLst>
          </p:cNvPr>
          <p:cNvSpPr/>
          <p:nvPr/>
        </p:nvSpPr>
        <p:spPr>
          <a:xfrm>
            <a:off x="611526" y="2784453"/>
            <a:ext cx="1793513" cy="4439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 dirty="0">
                <a:latin typeface="Fira Sans" panose="020B0503050000020004" pitchFamily="34" charset="0"/>
              </a:rPr>
              <a:t>Keras</a:t>
            </a:r>
            <a:endParaRPr lang="en-VN" sz="1200" b="1" dirty="0">
              <a:latin typeface="Fira Sans" panose="020B05030500000200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4D188C-AAD4-A344-5114-1EEA43F6CA3A}"/>
              </a:ext>
            </a:extLst>
          </p:cNvPr>
          <p:cNvSpPr/>
          <p:nvPr/>
        </p:nvSpPr>
        <p:spPr>
          <a:xfrm>
            <a:off x="6738956" y="2784452"/>
            <a:ext cx="1793513" cy="4439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200" b="1" dirty="0">
                <a:latin typeface="Fira Sans" panose="020B0503050000020004" pitchFamily="34" charset="0"/>
              </a:rPr>
              <a:t>Tensorflow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937FB58-AEF6-63DC-7DD2-44296C3B15D3}"/>
              </a:ext>
            </a:extLst>
          </p:cNvPr>
          <p:cNvSpPr/>
          <p:nvPr/>
        </p:nvSpPr>
        <p:spPr>
          <a:xfrm>
            <a:off x="3675241" y="2784453"/>
            <a:ext cx="1793513" cy="4439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 dirty="0">
                <a:latin typeface="Fira Sans" panose="020B0503050000020004" pitchFamily="34" charset="0"/>
              </a:rPr>
              <a:t>Gradio</a:t>
            </a:r>
            <a:endParaRPr lang="en-VN" sz="1200" b="1" dirty="0">
              <a:latin typeface="Fira Sans" panose="020B0503050000020004" pitchFamily="34" charset="0"/>
            </a:endParaRPr>
          </a:p>
        </p:txBody>
      </p:sp>
      <p:pic>
        <p:nvPicPr>
          <p:cNvPr id="1030" name="Picture 6" descr="Keras: Deep Learning for humans">
            <a:extLst>
              <a:ext uri="{FF2B5EF4-FFF2-40B4-BE49-F238E27FC236}">
                <a16:creationId xmlns:a16="http://schemas.microsoft.com/office/drawing/2014/main" id="{930E7C6F-7BB4-9022-0CF0-64F2F498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6" y="3403860"/>
            <a:ext cx="1793513" cy="51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on a black background&#10;&#10;Description automatically generated">
            <a:extLst>
              <a:ext uri="{FF2B5EF4-FFF2-40B4-BE49-F238E27FC236}">
                <a16:creationId xmlns:a16="http://schemas.microsoft.com/office/drawing/2014/main" id="{46C420D4-62CB-9834-84EE-D94A04E023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410" t="33954" r="7412" b="30253"/>
          <a:stretch/>
        </p:blipFill>
        <p:spPr>
          <a:xfrm>
            <a:off x="3675241" y="3358610"/>
            <a:ext cx="1793513" cy="565244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398805-FF59-FD95-8E50-F612698B8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0"/>
          <a:stretch/>
        </p:blipFill>
        <p:spPr bwMode="auto">
          <a:xfrm>
            <a:off x="3675240" y="1835164"/>
            <a:ext cx="1793513" cy="6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50D041-0CEE-C5FD-8641-23208E9AEB17}"/>
              </a:ext>
            </a:extLst>
          </p:cNvPr>
          <p:cNvSpPr/>
          <p:nvPr/>
        </p:nvSpPr>
        <p:spPr>
          <a:xfrm>
            <a:off x="611526" y="4273170"/>
            <a:ext cx="1793513" cy="54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b="1" dirty="0">
                <a:latin typeface="Fira Sans" panose="020B0503050000020004" pitchFamily="34" charset="0"/>
              </a:rPr>
              <a:t>1 số thư viện hỗ trợ</a:t>
            </a:r>
            <a:endParaRPr lang="en-VN" sz="1200" b="1" dirty="0">
              <a:latin typeface="Fira Sans" panose="020B05030500000200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2EBF6A-A371-BE7E-72F9-DEC56D19E1BB}"/>
              </a:ext>
            </a:extLst>
          </p:cNvPr>
          <p:cNvSpPr/>
          <p:nvPr/>
        </p:nvSpPr>
        <p:spPr>
          <a:xfrm>
            <a:off x="2796454" y="4273170"/>
            <a:ext cx="1260000" cy="54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Numpy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C2020DC-AC06-1F6F-8B34-AA2E54BC30D4}"/>
              </a:ext>
            </a:extLst>
          </p:cNvPr>
          <p:cNvSpPr/>
          <p:nvPr/>
        </p:nvSpPr>
        <p:spPr>
          <a:xfrm>
            <a:off x="4268942" y="4273170"/>
            <a:ext cx="1260000" cy="54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Pandas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26A9FDA-646B-B75F-C416-8EA0E6984DC7}"/>
              </a:ext>
            </a:extLst>
          </p:cNvPr>
          <p:cNvSpPr/>
          <p:nvPr/>
        </p:nvSpPr>
        <p:spPr>
          <a:xfrm>
            <a:off x="5739931" y="4273170"/>
            <a:ext cx="1260000" cy="54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Matplotlib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2B957B-26DD-B052-B0C2-8DC11F0F8D1E}"/>
              </a:ext>
            </a:extLst>
          </p:cNvPr>
          <p:cNvSpPr/>
          <p:nvPr/>
        </p:nvSpPr>
        <p:spPr>
          <a:xfrm>
            <a:off x="7210920" y="4273170"/>
            <a:ext cx="1260000" cy="54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226760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7" grpId="0" animBg="1"/>
      <p:bldP spid="4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6;p18">
            <a:extLst>
              <a:ext uri="{FF2B5EF4-FFF2-40B4-BE49-F238E27FC236}">
                <a16:creationId xmlns:a16="http://schemas.microsoft.com/office/drawing/2014/main" id="{AD68E1C9-2901-5148-FAFB-AE69F521F0A3}"/>
              </a:ext>
            </a:extLst>
          </p:cNvPr>
          <p:cNvSpPr/>
          <p:nvPr/>
        </p:nvSpPr>
        <p:spPr>
          <a:xfrm>
            <a:off x="5473204" y="861618"/>
            <a:ext cx="3268353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VN" sz="2000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TRIỂN KHAI DỰ ÁN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80492-1C6E-69EA-7B34-E82554E5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602" y="1711472"/>
            <a:ext cx="2605837" cy="999845"/>
          </a:xfrm>
        </p:spPr>
        <p:txBody>
          <a:bodyPr>
            <a:noAutofit/>
          </a:bodyPr>
          <a:lstStyle/>
          <a:p>
            <a:pPr algn="just"/>
            <a:r>
              <a:rPr lang="en-VN" sz="1600" b="0" dirty="0">
                <a:solidFill>
                  <a:schemeClr val="tx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Sử dụng nguồn dữ liệu hình ảnh sẵn có từ Kaggle đưa vào mô hình</a:t>
            </a:r>
            <a:endParaRPr lang="en-VN" sz="1600" b="0" dirty="0"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267D8-C58E-4217-D92F-FB91705FBBC6}"/>
              </a:ext>
            </a:extLst>
          </p:cNvPr>
          <p:cNvSpPr txBox="1"/>
          <p:nvPr/>
        </p:nvSpPr>
        <p:spPr>
          <a:xfrm>
            <a:off x="5473204" y="1771916"/>
            <a:ext cx="61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Fira Sans" panose="020B0503050000020004" pitchFamily="34" charset="0"/>
              </a:rPr>
              <a:t>1,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C7FD0-9881-E5E1-960B-12E133E6E3B2}"/>
              </a:ext>
            </a:extLst>
          </p:cNvPr>
          <p:cNvSpPr txBox="1"/>
          <p:nvPr/>
        </p:nvSpPr>
        <p:spPr>
          <a:xfrm>
            <a:off x="5473204" y="2727802"/>
            <a:ext cx="61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Fira Sans" panose="020B0503050000020004" pitchFamily="34" charset="0"/>
              </a:rPr>
              <a:t>2,</a:t>
            </a:r>
          </a:p>
        </p:txBody>
      </p:sp>
      <p:pic>
        <p:nvPicPr>
          <p:cNvPr id="4" name="Picture 3" descr="A diagram of a data collection&#10;&#10;Description automatically generated">
            <a:extLst>
              <a:ext uri="{FF2B5EF4-FFF2-40B4-BE49-F238E27FC236}">
                <a16:creationId xmlns:a16="http://schemas.microsoft.com/office/drawing/2014/main" id="{5D9CCD33-9DFB-9C58-AB54-020CF28D64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" y="493307"/>
            <a:ext cx="5430863" cy="4494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3A191-08EE-F187-2CA9-716EF9827E47}"/>
              </a:ext>
            </a:extLst>
          </p:cNvPr>
          <p:cNvSpPr txBox="1"/>
          <p:nvPr/>
        </p:nvSpPr>
        <p:spPr>
          <a:xfrm>
            <a:off x="5473204" y="3961787"/>
            <a:ext cx="61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Fira Sans" panose="020B0503050000020004" pitchFamily="34" charset="0"/>
              </a:rPr>
              <a:t>3,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EDD29-F7C4-BBA1-A321-299A6615FD44}"/>
              </a:ext>
            </a:extLst>
          </p:cNvPr>
          <p:cNvSpPr txBox="1"/>
          <p:nvPr/>
        </p:nvSpPr>
        <p:spPr>
          <a:xfrm>
            <a:off x="5931602" y="2797943"/>
            <a:ext cx="26058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b="0" dirty="0">
                <a:solidFill>
                  <a:schemeClr val="tx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Sử dụng các kiến trúc như CNN hay VGG16 được sử dụng nhằm nâng cao độ chính xác</a:t>
            </a:r>
            <a:endParaRPr lang="en-V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A035-393A-686D-D9A8-A2255E469F09}"/>
              </a:ext>
            </a:extLst>
          </p:cNvPr>
          <p:cNvSpPr txBox="1"/>
          <p:nvPr/>
        </p:nvSpPr>
        <p:spPr>
          <a:xfrm>
            <a:off x="5931601" y="4033024"/>
            <a:ext cx="2605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b="0" dirty="0">
                <a:solidFill>
                  <a:schemeClr val="tx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Đánh giá kết quả từ hai kiến trúc sử dụng các điểm đánh giá </a:t>
            </a:r>
            <a:endParaRPr lang="en-VN" sz="1600" dirty="0"/>
          </a:p>
        </p:txBody>
      </p:sp>
    </p:spTree>
    <p:extLst>
      <p:ext uri="{BB962C8B-B14F-4D97-AF65-F5344CB8AC3E}">
        <p14:creationId xmlns:p14="http://schemas.microsoft.com/office/powerpoint/2010/main" val="48878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6" grpId="0"/>
      <p:bldP spid="9" grpId="0"/>
      <p:bldP spid="5" grpId="0"/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A794-3BB5-53BB-A77C-149FF18B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6;p18">
            <a:extLst>
              <a:ext uri="{FF2B5EF4-FFF2-40B4-BE49-F238E27FC236}">
                <a16:creationId xmlns:a16="http://schemas.microsoft.com/office/drawing/2014/main" id="{51336DB5-6824-3B35-C706-F0CD0631F1F7}"/>
              </a:ext>
            </a:extLst>
          </p:cNvPr>
          <p:cNvSpPr/>
          <p:nvPr/>
        </p:nvSpPr>
        <p:spPr>
          <a:xfrm>
            <a:off x="418318" y="861618"/>
            <a:ext cx="3809298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VN" sz="2000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ĐỌC VÀ XỬ LÝ HÌNH ẢNH 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AD92B5-4C61-17EB-FF6C-02FC8FBBB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3356"/>
            <a:ext cx="4296004" cy="457678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8241AE-18CF-154F-7AB2-C085B206593B}"/>
              </a:ext>
            </a:extLst>
          </p:cNvPr>
          <p:cNvSpPr/>
          <p:nvPr/>
        </p:nvSpPr>
        <p:spPr>
          <a:xfrm>
            <a:off x="418318" y="1852110"/>
            <a:ext cx="1225547" cy="6334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Fira Sans" panose="020B0503050000020004" pitchFamily="34" charset="0"/>
              </a:rPr>
              <a:t>i</a:t>
            </a:r>
            <a:r>
              <a:rPr lang="en-VN" b="1" dirty="0">
                <a:latin typeface="Fira Sans" panose="020B0503050000020004" pitchFamily="34" charset="0"/>
              </a:rPr>
              <a:t>mread()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4BE560-9394-C147-86EE-0F9299729F55}"/>
              </a:ext>
            </a:extLst>
          </p:cNvPr>
          <p:cNvSpPr/>
          <p:nvPr/>
        </p:nvSpPr>
        <p:spPr>
          <a:xfrm>
            <a:off x="1886670" y="1852111"/>
            <a:ext cx="2340946" cy="633422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Đọc hình ảnh từ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C8FDF9-E8C2-0222-2279-96D9852043B1}"/>
              </a:ext>
            </a:extLst>
          </p:cNvPr>
          <p:cNvSpPr/>
          <p:nvPr/>
        </p:nvSpPr>
        <p:spPr>
          <a:xfrm>
            <a:off x="418318" y="2697941"/>
            <a:ext cx="1225547" cy="6334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Fira Sans" panose="020B0503050000020004" pitchFamily="34" charset="0"/>
              </a:rPr>
              <a:t>r</a:t>
            </a:r>
            <a:r>
              <a:rPr lang="en-VN" b="1" dirty="0">
                <a:latin typeface="Fira Sans" panose="020B0503050000020004" pitchFamily="34" charset="0"/>
              </a:rPr>
              <a:t>esize()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D9EC93-B572-1D0E-5419-996A6C9AC16E}"/>
              </a:ext>
            </a:extLst>
          </p:cNvPr>
          <p:cNvSpPr/>
          <p:nvPr/>
        </p:nvSpPr>
        <p:spPr>
          <a:xfrm>
            <a:off x="1886670" y="2697941"/>
            <a:ext cx="2340945" cy="633422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Đưa về cùng kích thước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350DF8B-066E-C465-6EFE-A70CCAA9FA95}"/>
              </a:ext>
            </a:extLst>
          </p:cNvPr>
          <p:cNvSpPr/>
          <p:nvPr/>
        </p:nvSpPr>
        <p:spPr>
          <a:xfrm>
            <a:off x="418318" y="3543772"/>
            <a:ext cx="1225547" cy="63342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Pixel Scaling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8CECA6-3409-FBB9-8922-F5358B1D64F7}"/>
              </a:ext>
            </a:extLst>
          </p:cNvPr>
          <p:cNvSpPr/>
          <p:nvPr/>
        </p:nvSpPr>
        <p:spPr>
          <a:xfrm>
            <a:off x="1886671" y="3543771"/>
            <a:ext cx="2340944" cy="633422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Chia 255 để chuẩn hoá trong khoảng [0, 1]</a:t>
            </a:r>
          </a:p>
        </p:txBody>
      </p:sp>
    </p:spTree>
    <p:extLst>
      <p:ext uri="{BB962C8B-B14F-4D97-AF65-F5344CB8AC3E}">
        <p14:creationId xmlns:p14="http://schemas.microsoft.com/office/powerpoint/2010/main" val="268746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D12A6-571C-40BF-98DF-60A25AA8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6;p18">
            <a:extLst>
              <a:ext uri="{FF2B5EF4-FFF2-40B4-BE49-F238E27FC236}">
                <a16:creationId xmlns:a16="http://schemas.microsoft.com/office/drawing/2014/main" id="{C28E9F4B-C18E-F3B1-E2FE-09F493B5AE25}"/>
              </a:ext>
            </a:extLst>
          </p:cNvPr>
          <p:cNvSpPr/>
          <p:nvPr/>
        </p:nvSpPr>
        <p:spPr>
          <a:xfrm>
            <a:off x="2667351" y="521323"/>
            <a:ext cx="3809298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VN" sz="2000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PHÂN TÍCH DỮ LIỆU</a:t>
            </a:r>
          </a:p>
        </p:txBody>
      </p:sp>
      <p:sp>
        <p:nvSpPr>
          <p:cNvPr id="9" name="Google Shape;113;p16">
            <a:extLst>
              <a:ext uri="{FF2B5EF4-FFF2-40B4-BE49-F238E27FC236}">
                <a16:creationId xmlns:a16="http://schemas.microsoft.com/office/drawing/2014/main" id="{53E4D89C-DE09-EACB-3614-D94CD996EADA}"/>
              </a:ext>
            </a:extLst>
          </p:cNvPr>
          <p:cNvSpPr>
            <a:spLocks/>
          </p:cNvSpPr>
          <p:nvPr/>
        </p:nvSpPr>
        <p:spPr>
          <a:xfrm>
            <a:off x="4916384" y="1464144"/>
            <a:ext cx="3402374" cy="1540313"/>
          </a:xfrm>
          <a:prstGeom prst="roundRect">
            <a:avLst>
              <a:gd name="adj" fmla="val 6016"/>
            </a:avLst>
          </a:prstGeom>
          <a:solidFill>
            <a:srgbClr val="2A8BFD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21" name="Google Shape;113;p16">
            <a:extLst>
              <a:ext uri="{FF2B5EF4-FFF2-40B4-BE49-F238E27FC236}">
                <a16:creationId xmlns:a16="http://schemas.microsoft.com/office/drawing/2014/main" id="{3C8A16FE-4496-86C3-C0A3-3102795DAB3D}"/>
              </a:ext>
            </a:extLst>
          </p:cNvPr>
          <p:cNvSpPr>
            <a:spLocks/>
          </p:cNvSpPr>
          <p:nvPr/>
        </p:nvSpPr>
        <p:spPr>
          <a:xfrm>
            <a:off x="825244" y="1464144"/>
            <a:ext cx="3402374" cy="1540313"/>
          </a:xfrm>
          <a:prstGeom prst="roundRect">
            <a:avLst>
              <a:gd name="adj" fmla="val 6016"/>
            </a:avLst>
          </a:prstGeom>
          <a:solidFill>
            <a:srgbClr val="2A8BFD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22" name="Google Shape;113;p16">
            <a:extLst>
              <a:ext uri="{FF2B5EF4-FFF2-40B4-BE49-F238E27FC236}">
                <a16:creationId xmlns:a16="http://schemas.microsoft.com/office/drawing/2014/main" id="{84DA8BE6-C4F1-9D47-CB27-2371EB2B3C25}"/>
              </a:ext>
            </a:extLst>
          </p:cNvPr>
          <p:cNvSpPr>
            <a:spLocks/>
          </p:cNvSpPr>
          <p:nvPr/>
        </p:nvSpPr>
        <p:spPr>
          <a:xfrm>
            <a:off x="4916384" y="3258578"/>
            <a:ext cx="3402374" cy="1540313"/>
          </a:xfrm>
          <a:prstGeom prst="roundRect">
            <a:avLst>
              <a:gd name="adj" fmla="val 6016"/>
            </a:avLst>
          </a:prstGeom>
          <a:solidFill>
            <a:srgbClr val="2A8BFD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23" name="Google Shape;113;p16">
            <a:extLst>
              <a:ext uri="{FF2B5EF4-FFF2-40B4-BE49-F238E27FC236}">
                <a16:creationId xmlns:a16="http://schemas.microsoft.com/office/drawing/2014/main" id="{0DA9F995-1514-97EC-C8C1-911D2B38F761}"/>
              </a:ext>
            </a:extLst>
          </p:cNvPr>
          <p:cNvSpPr>
            <a:spLocks/>
          </p:cNvSpPr>
          <p:nvPr/>
        </p:nvSpPr>
        <p:spPr>
          <a:xfrm>
            <a:off x="825244" y="3258578"/>
            <a:ext cx="3402374" cy="1540313"/>
          </a:xfrm>
          <a:prstGeom prst="roundRect">
            <a:avLst>
              <a:gd name="adj" fmla="val 6016"/>
            </a:avLst>
          </a:prstGeom>
          <a:solidFill>
            <a:srgbClr val="2A8BFD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30C305-072B-00DD-BBFA-CC381C5FF03E}"/>
              </a:ext>
            </a:extLst>
          </p:cNvPr>
          <p:cNvSpPr/>
          <p:nvPr/>
        </p:nvSpPr>
        <p:spPr>
          <a:xfrm>
            <a:off x="1093738" y="1621616"/>
            <a:ext cx="2896370" cy="504068"/>
          </a:xfrm>
          <a:prstGeom prst="roundRect">
            <a:avLst/>
          </a:prstGeom>
          <a:solidFill>
            <a:srgbClr val="618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GÁN NHÃN DỮ LIỆU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ADE0B6-6FEE-5171-A929-9FCB74233AE8}"/>
              </a:ext>
            </a:extLst>
          </p:cNvPr>
          <p:cNvSpPr/>
          <p:nvPr/>
        </p:nvSpPr>
        <p:spPr>
          <a:xfrm>
            <a:off x="5202495" y="1621617"/>
            <a:ext cx="2896371" cy="504068"/>
          </a:xfrm>
          <a:prstGeom prst="roundRect">
            <a:avLst/>
          </a:prstGeom>
          <a:solidFill>
            <a:srgbClr val="618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LƯU TRỮ DỮ LIỆU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CFF8FE1-32B0-DC16-B97C-B2A2B47F6764}"/>
              </a:ext>
            </a:extLst>
          </p:cNvPr>
          <p:cNvSpPr/>
          <p:nvPr/>
        </p:nvSpPr>
        <p:spPr>
          <a:xfrm>
            <a:off x="1093738" y="3425930"/>
            <a:ext cx="2896370" cy="504068"/>
          </a:xfrm>
          <a:prstGeom prst="roundRect">
            <a:avLst/>
          </a:prstGeom>
          <a:solidFill>
            <a:srgbClr val="618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CHIA TẬP DỮ LIỆU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FAD02A6-DF0D-6385-2FC8-87A47560B012}"/>
              </a:ext>
            </a:extLst>
          </p:cNvPr>
          <p:cNvSpPr/>
          <p:nvPr/>
        </p:nvSpPr>
        <p:spPr>
          <a:xfrm>
            <a:off x="5251101" y="3425931"/>
            <a:ext cx="2799161" cy="504068"/>
          </a:xfrm>
          <a:prstGeom prst="roundRect">
            <a:avLst/>
          </a:prstGeom>
          <a:solidFill>
            <a:srgbClr val="6185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TĂNG CƯỜNG DỮ LIỆU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AAAB88D-5335-8F25-A363-32DC2F416A05}"/>
              </a:ext>
            </a:extLst>
          </p:cNvPr>
          <p:cNvSpPr/>
          <p:nvPr/>
        </p:nvSpPr>
        <p:spPr>
          <a:xfrm>
            <a:off x="1093737" y="2243418"/>
            <a:ext cx="2896371" cy="642285"/>
          </a:xfrm>
          <a:prstGeom prst="roundRect">
            <a:avLst/>
          </a:prstGeom>
          <a:solidFill>
            <a:srgbClr val="8C8A8A">
              <a:alpha val="6523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Label Mapping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6BB78ED-09F4-C9D5-6B3B-CD3F5286B52E}"/>
              </a:ext>
            </a:extLst>
          </p:cNvPr>
          <p:cNvSpPr/>
          <p:nvPr/>
        </p:nvSpPr>
        <p:spPr>
          <a:xfrm>
            <a:off x="5202495" y="2229563"/>
            <a:ext cx="2896371" cy="642285"/>
          </a:xfrm>
          <a:prstGeom prst="roundRect">
            <a:avLst/>
          </a:prstGeom>
          <a:solidFill>
            <a:srgbClr val="8C8A8A">
              <a:alpha val="6523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Numpy Arrays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7E6A03-8767-84A3-386F-385E7E60CD1D}"/>
              </a:ext>
            </a:extLst>
          </p:cNvPr>
          <p:cNvSpPr/>
          <p:nvPr/>
        </p:nvSpPr>
        <p:spPr>
          <a:xfrm>
            <a:off x="1093737" y="4036374"/>
            <a:ext cx="2896371" cy="642285"/>
          </a:xfrm>
          <a:prstGeom prst="roundRect">
            <a:avLst/>
          </a:prstGeom>
          <a:solidFill>
            <a:srgbClr val="8C8A8A">
              <a:alpha val="6523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Fira Sans" panose="020B0503050000020004" pitchFamily="34" charset="0"/>
              </a:rPr>
              <a:t>t</a:t>
            </a:r>
            <a:r>
              <a:rPr lang="en-VN" b="1" dirty="0">
                <a:latin typeface="Fira Sans" panose="020B0503050000020004" pitchFamily="34" charset="0"/>
              </a:rPr>
              <a:t>rain_test_split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1BE4C05-AFCB-7473-4C3A-E03B370F4F62}"/>
              </a:ext>
            </a:extLst>
          </p:cNvPr>
          <p:cNvSpPr/>
          <p:nvPr/>
        </p:nvSpPr>
        <p:spPr>
          <a:xfrm>
            <a:off x="5202496" y="4022519"/>
            <a:ext cx="1305117" cy="642285"/>
          </a:xfrm>
          <a:prstGeom prst="roundRect">
            <a:avLst/>
          </a:prstGeom>
          <a:solidFill>
            <a:srgbClr val="8C8A8A">
              <a:alpha val="6523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Image Data</a:t>
            </a:r>
          </a:p>
          <a:p>
            <a:pPr algn="ctr"/>
            <a:r>
              <a:rPr lang="en-VN" b="1" dirty="0">
                <a:latin typeface="Fira Sans" panose="020B0503050000020004" pitchFamily="34" charset="0"/>
              </a:rPr>
              <a:t>Generator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9BF0EDB-0748-021B-4247-2B642BE72878}"/>
              </a:ext>
            </a:extLst>
          </p:cNvPr>
          <p:cNvSpPr/>
          <p:nvPr/>
        </p:nvSpPr>
        <p:spPr>
          <a:xfrm>
            <a:off x="6650183" y="4022518"/>
            <a:ext cx="1400080" cy="642285"/>
          </a:xfrm>
          <a:prstGeom prst="roundRect">
            <a:avLst/>
          </a:prstGeom>
          <a:solidFill>
            <a:srgbClr val="8C8A8A">
              <a:alpha val="6523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Augmentation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128492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24" grpId="0" animBg="1"/>
      <p:bldP spid="25" grpId="0" animBg="1"/>
      <p:bldP spid="26" grpId="0" animBg="1"/>
      <p:bldP spid="1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3783-E8D9-6966-3F18-529A1D85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080875"/>
            <a:ext cx="4971500" cy="981750"/>
          </a:xfrm>
        </p:spPr>
        <p:txBody>
          <a:bodyPr>
            <a:normAutofit/>
          </a:bodyPr>
          <a:lstStyle/>
          <a:p>
            <a:r>
              <a:rPr lang="en-VN" sz="4800" dirty="0"/>
              <a:t>MÔ HÌNH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86097-F389-04F4-F0FD-B1C91CE22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8"/>
          <a:stretch/>
        </p:blipFill>
        <p:spPr>
          <a:xfrm>
            <a:off x="0" y="0"/>
            <a:ext cx="5376114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3DF2E5-06BA-1262-5111-5FB8A140C212}"/>
                  </a:ext>
                </a:extLst>
              </p14:cNvPr>
              <p14:cNvContentPartPr/>
              <p14:nvPr/>
            </p14:nvContentPartPr>
            <p14:xfrm>
              <a:off x="2002385" y="690465"/>
              <a:ext cx="20880" cy="4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3DF2E5-06BA-1262-5111-5FB8A140C2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9385" y="627465"/>
                <a:ext cx="1465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656EA1-63B9-EB39-6EE6-78461DA8E07B}"/>
                  </a:ext>
                </a:extLst>
              </p14:cNvPr>
              <p14:cNvContentPartPr/>
              <p14:nvPr/>
            </p14:nvContentPartPr>
            <p14:xfrm>
              <a:off x="1939025" y="632145"/>
              <a:ext cx="884880" cy="608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656EA1-63B9-EB39-6EE6-78461DA8E0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6385" y="569505"/>
                <a:ext cx="101052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2EEBE3-5F37-93DF-C073-E70B62493526}"/>
                  </a:ext>
                </a:extLst>
              </p14:cNvPr>
              <p14:cNvContentPartPr/>
              <p14:nvPr/>
            </p14:nvContentPartPr>
            <p14:xfrm>
              <a:off x="85025" y="3495225"/>
              <a:ext cx="312120" cy="193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2EEBE3-5F37-93DF-C073-E70B624935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85" y="3432585"/>
                <a:ext cx="43776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74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DC7CE-450C-D054-9B33-DEDCDC93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6;p18">
            <a:extLst>
              <a:ext uri="{FF2B5EF4-FFF2-40B4-BE49-F238E27FC236}">
                <a16:creationId xmlns:a16="http://schemas.microsoft.com/office/drawing/2014/main" id="{449541CE-B907-FE58-AA2A-11360A946A36}"/>
              </a:ext>
            </a:extLst>
          </p:cNvPr>
          <p:cNvSpPr/>
          <p:nvPr/>
        </p:nvSpPr>
        <p:spPr>
          <a:xfrm>
            <a:off x="2816894" y="432556"/>
            <a:ext cx="3583237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VN" sz="2000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LỰA CHỌN MÔ HÌNH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9B8A08-FB0D-8A6A-9184-B17BCD92BFA8}"/>
              </a:ext>
            </a:extLst>
          </p:cNvPr>
          <p:cNvSpPr/>
          <p:nvPr/>
        </p:nvSpPr>
        <p:spPr>
          <a:xfrm>
            <a:off x="1178287" y="1396924"/>
            <a:ext cx="2423352" cy="63342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CNN</a:t>
            </a:r>
            <a:endParaRPr lang="en-VN" b="1" dirty="0">
              <a:latin typeface="Fira Sans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D6C9A-A99B-9CB9-0DCB-37E3F846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63" y="2323780"/>
            <a:ext cx="252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6290B-3C93-6E4D-1142-723D2579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37" y="2323780"/>
            <a:ext cx="2520000" cy="2520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FAF4BA-C3C2-3E49-8BB9-F099F43AE565}"/>
              </a:ext>
            </a:extLst>
          </p:cNvPr>
          <p:cNvSpPr/>
          <p:nvPr/>
        </p:nvSpPr>
        <p:spPr>
          <a:xfrm>
            <a:off x="5542363" y="1396924"/>
            <a:ext cx="2423352" cy="63342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VGG16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0" name="Google Shape;681;p30">
            <a:extLst>
              <a:ext uri="{FF2B5EF4-FFF2-40B4-BE49-F238E27FC236}">
                <a16:creationId xmlns:a16="http://schemas.microsoft.com/office/drawing/2014/main" id="{8992BA13-D1B5-7994-53F9-9947785B6946}"/>
              </a:ext>
            </a:extLst>
          </p:cNvPr>
          <p:cNvSpPr/>
          <p:nvPr/>
        </p:nvSpPr>
        <p:spPr>
          <a:xfrm>
            <a:off x="4408650" y="3228995"/>
            <a:ext cx="326700" cy="37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53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8">
            <a:extLst>
              <a:ext uri="{FF2B5EF4-FFF2-40B4-BE49-F238E27FC236}">
                <a16:creationId xmlns:a16="http://schemas.microsoft.com/office/drawing/2014/main" id="{D83CD048-15DD-F409-0B07-84FADBF35DFC}"/>
              </a:ext>
            </a:extLst>
          </p:cNvPr>
          <p:cNvSpPr/>
          <p:nvPr/>
        </p:nvSpPr>
        <p:spPr>
          <a:xfrm>
            <a:off x="3256950" y="400062"/>
            <a:ext cx="2630100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VN" sz="2000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Mô hình CNN </a:t>
            </a:r>
          </a:p>
        </p:txBody>
      </p:sp>
      <p:pic>
        <p:nvPicPr>
          <p:cNvPr id="1026" name="Picture 2" descr="Thuật toán CNN là gì? Cấu trúc mạng Convolutional Neural Network | TopDev">
            <a:extLst>
              <a:ext uri="{FF2B5EF4-FFF2-40B4-BE49-F238E27FC236}">
                <a16:creationId xmlns:a16="http://schemas.microsoft.com/office/drawing/2014/main" id="{9A2A44A5-4332-B0F2-A9A4-5C1BD51BF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75" y="1560928"/>
            <a:ext cx="8837475" cy="272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78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037D-C725-19B3-D251-D162BE514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gram&#10;&#10;Description automatically generated">
            <a:extLst>
              <a:ext uri="{FF2B5EF4-FFF2-40B4-BE49-F238E27FC236}">
                <a16:creationId xmlns:a16="http://schemas.microsoft.com/office/drawing/2014/main" id="{200B281A-74FF-C35A-6533-3E7C7E6A9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2864"/>
          <a:stretch/>
        </p:blipFill>
        <p:spPr bwMode="auto">
          <a:xfrm>
            <a:off x="1358142" y="981379"/>
            <a:ext cx="1781241" cy="39148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F288A5-C0B5-8D7D-8BDD-A161F251727C}"/>
              </a:ext>
            </a:extLst>
          </p:cNvPr>
          <p:cNvSpPr/>
          <p:nvPr/>
        </p:nvSpPr>
        <p:spPr>
          <a:xfrm>
            <a:off x="5393153" y="1367280"/>
            <a:ext cx="1800000" cy="72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TRAIN</a:t>
            </a:r>
            <a:br>
              <a:rPr lang="vi-VN" b="1" dirty="0">
                <a:latin typeface="Fira Sans" panose="020B0503050000020004" pitchFamily="34" charset="0"/>
              </a:rPr>
            </a:br>
            <a:r>
              <a:rPr lang="vi-VN" b="1" dirty="0">
                <a:latin typeface="Fira Sans" panose="020B0503050000020004" pitchFamily="34" charset="0"/>
              </a:rPr>
              <a:t>ACCURACY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97F2DE-6520-B1B7-AEC4-AFF23BB138D8}"/>
              </a:ext>
            </a:extLst>
          </p:cNvPr>
          <p:cNvSpPr/>
          <p:nvPr/>
        </p:nvSpPr>
        <p:spPr>
          <a:xfrm>
            <a:off x="7325350" y="1367280"/>
            <a:ext cx="720000" cy="72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0.80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DD584E-AA80-0892-DDB9-3A167899F8C8}"/>
              </a:ext>
            </a:extLst>
          </p:cNvPr>
          <p:cNvSpPr/>
          <p:nvPr/>
        </p:nvSpPr>
        <p:spPr>
          <a:xfrm>
            <a:off x="5393153" y="2473180"/>
            <a:ext cx="1800000" cy="72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VALIDATION</a:t>
            </a:r>
            <a:br>
              <a:rPr lang="vi-VN" b="1" dirty="0">
                <a:latin typeface="Fira Sans" panose="020B0503050000020004" pitchFamily="34" charset="0"/>
              </a:rPr>
            </a:br>
            <a:r>
              <a:rPr lang="vi-VN" b="1" dirty="0">
                <a:latin typeface="Fira Sans" panose="020B0503050000020004" pitchFamily="34" charset="0"/>
              </a:rPr>
              <a:t>ACCURACY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050DAA-212B-66D1-4F3D-13B70E916293}"/>
              </a:ext>
            </a:extLst>
          </p:cNvPr>
          <p:cNvSpPr/>
          <p:nvPr/>
        </p:nvSpPr>
        <p:spPr>
          <a:xfrm>
            <a:off x="7325350" y="2473180"/>
            <a:ext cx="720000" cy="72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0.87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B20F8A-8AC2-4C28-CB95-8A173B82A304}"/>
              </a:ext>
            </a:extLst>
          </p:cNvPr>
          <p:cNvSpPr/>
          <p:nvPr/>
        </p:nvSpPr>
        <p:spPr>
          <a:xfrm>
            <a:off x="5393153" y="3579080"/>
            <a:ext cx="1800000" cy="72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TEST</a:t>
            </a:r>
            <a:br>
              <a:rPr lang="vi-VN" b="1" dirty="0">
                <a:latin typeface="Fira Sans" panose="020B0503050000020004" pitchFamily="34" charset="0"/>
              </a:rPr>
            </a:br>
            <a:r>
              <a:rPr lang="vi-VN" b="1" dirty="0">
                <a:latin typeface="Fira Sans" panose="020B0503050000020004" pitchFamily="34" charset="0"/>
              </a:rPr>
              <a:t>ACCURACY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567978-4997-76B8-B2C2-5666B4D50A78}"/>
              </a:ext>
            </a:extLst>
          </p:cNvPr>
          <p:cNvSpPr/>
          <p:nvPr/>
        </p:nvSpPr>
        <p:spPr>
          <a:xfrm>
            <a:off x="7325350" y="3579080"/>
            <a:ext cx="720000" cy="72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0.81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C2F246-6871-9994-0A7B-42D60FD9F5CF}"/>
              </a:ext>
            </a:extLst>
          </p:cNvPr>
          <p:cNvSpPr/>
          <p:nvPr/>
        </p:nvSpPr>
        <p:spPr>
          <a:xfrm>
            <a:off x="1358141" y="426759"/>
            <a:ext cx="1781241" cy="36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KIẾN TRÚC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C0AFB5-D7EA-B86A-C078-CFF44586E48E}"/>
              </a:ext>
            </a:extLst>
          </p:cNvPr>
          <p:cNvSpPr/>
          <p:nvPr/>
        </p:nvSpPr>
        <p:spPr>
          <a:xfrm>
            <a:off x="5393153" y="426759"/>
            <a:ext cx="2652197" cy="36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KẾT QUẢ</a:t>
            </a:r>
          </a:p>
        </p:txBody>
      </p:sp>
    </p:spTree>
    <p:extLst>
      <p:ext uri="{BB962C8B-B14F-4D97-AF65-F5344CB8AC3E}">
        <p14:creationId xmlns:p14="http://schemas.microsoft.com/office/powerpoint/2010/main" val="254859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21D7C-5FFF-93FF-6507-766BD5685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8">
            <a:extLst>
              <a:ext uri="{FF2B5EF4-FFF2-40B4-BE49-F238E27FC236}">
                <a16:creationId xmlns:a16="http://schemas.microsoft.com/office/drawing/2014/main" id="{ECD05E22-54D2-67D3-4C5E-B9F0ECAA94BD}"/>
              </a:ext>
            </a:extLst>
          </p:cNvPr>
          <p:cNvSpPr/>
          <p:nvPr/>
        </p:nvSpPr>
        <p:spPr>
          <a:xfrm>
            <a:off x="3256950" y="400062"/>
            <a:ext cx="2630100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VN" sz="2000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Mô hình VGG16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87CDA-5D05-023A-E078-BED801DA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368"/>
            <a:ext cx="8898250" cy="31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1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DFBEF-3979-6AC2-BF01-019268FE3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1FE5A1-845E-1462-EA01-4AB279A651CD}"/>
              </a:ext>
            </a:extLst>
          </p:cNvPr>
          <p:cNvSpPr/>
          <p:nvPr/>
        </p:nvSpPr>
        <p:spPr>
          <a:xfrm>
            <a:off x="5452327" y="1402711"/>
            <a:ext cx="1762884" cy="72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TRAIN</a:t>
            </a:r>
            <a:br>
              <a:rPr lang="vi-VN" b="1" dirty="0">
                <a:latin typeface="Fira Sans" panose="020B0503050000020004" pitchFamily="34" charset="0"/>
              </a:rPr>
            </a:br>
            <a:r>
              <a:rPr lang="vi-VN" b="1" dirty="0">
                <a:latin typeface="Fira Sans" panose="020B0503050000020004" pitchFamily="34" charset="0"/>
              </a:rPr>
              <a:t>ACCURACY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ECE5487-BE3D-CE2F-CC77-4BE52817084C}"/>
              </a:ext>
            </a:extLst>
          </p:cNvPr>
          <p:cNvSpPr/>
          <p:nvPr/>
        </p:nvSpPr>
        <p:spPr>
          <a:xfrm>
            <a:off x="7347408" y="1402711"/>
            <a:ext cx="720000" cy="72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0.93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C5A619-21F1-29AD-49C7-DDF220CB5469}"/>
              </a:ext>
            </a:extLst>
          </p:cNvPr>
          <p:cNvSpPr/>
          <p:nvPr/>
        </p:nvSpPr>
        <p:spPr>
          <a:xfrm>
            <a:off x="5452327" y="2496182"/>
            <a:ext cx="1762884" cy="72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VALIDATION</a:t>
            </a:r>
            <a:br>
              <a:rPr lang="vi-VN" b="1" dirty="0">
                <a:latin typeface="Fira Sans" panose="020B0503050000020004" pitchFamily="34" charset="0"/>
              </a:rPr>
            </a:br>
            <a:r>
              <a:rPr lang="vi-VN" b="1" dirty="0">
                <a:latin typeface="Fira Sans" panose="020B0503050000020004" pitchFamily="34" charset="0"/>
              </a:rPr>
              <a:t>ACCURACY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DB8A46-D5F7-C0BF-950D-8EFE09FB96D0}"/>
              </a:ext>
            </a:extLst>
          </p:cNvPr>
          <p:cNvSpPr/>
          <p:nvPr/>
        </p:nvSpPr>
        <p:spPr>
          <a:xfrm>
            <a:off x="7347408" y="2496182"/>
            <a:ext cx="720000" cy="72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0.91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65C599-303A-4ABA-6896-D8050AAA0EDE}"/>
              </a:ext>
            </a:extLst>
          </p:cNvPr>
          <p:cNvSpPr/>
          <p:nvPr/>
        </p:nvSpPr>
        <p:spPr>
          <a:xfrm>
            <a:off x="5452327" y="3589653"/>
            <a:ext cx="1762884" cy="72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TEST</a:t>
            </a:r>
            <a:br>
              <a:rPr lang="vi-VN" b="1" dirty="0">
                <a:latin typeface="Fira Sans" panose="020B0503050000020004" pitchFamily="34" charset="0"/>
              </a:rPr>
            </a:br>
            <a:r>
              <a:rPr lang="vi-VN" b="1" dirty="0">
                <a:latin typeface="Fira Sans" panose="020B0503050000020004" pitchFamily="34" charset="0"/>
              </a:rPr>
              <a:t>ACCURACY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34556A-CDE4-77CD-24A2-0178131455DB}"/>
              </a:ext>
            </a:extLst>
          </p:cNvPr>
          <p:cNvSpPr/>
          <p:nvPr/>
        </p:nvSpPr>
        <p:spPr>
          <a:xfrm>
            <a:off x="7347408" y="3589653"/>
            <a:ext cx="720000" cy="72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0.93</a:t>
            </a:r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CFD66311-8CA9-E645-288A-A8F57B13D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" t="21956" r="3675" b="9382"/>
          <a:stretch/>
        </p:blipFill>
        <p:spPr bwMode="auto">
          <a:xfrm>
            <a:off x="864020" y="1241502"/>
            <a:ext cx="2827655" cy="32192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901CF33-0A50-DA8B-23C3-99B352F945FF}"/>
              </a:ext>
            </a:extLst>
          </p:cNvPr>
          <p:cNvSpPr/>
          <p:nvPr/>
        </p:nvSpPr>
        <p:spPr>
          <a:xfrm>
            <a:off x="1049105" y="426759"/>
            <a:ext cx="2457483" cy="36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KIẾN TRÚC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A46A63-EDFB-181B-9DEB-CC73484A448D}"/>
              </a:ext>
            </a:extLst>
          </p:cNvPr>
          <p:cNvSpPr/>
          <p:nvPr/>
        </p:nvSpPr>
        <p:spPr>
          <a:xfrm>
            <a:off x="5452327" y="426759"/>
            <a:ext cx="2615081" cy="36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KẾT QUẢ</a:t>
            </a:r>
          </a:p>
        </p:txBody>
      </p:sp>
    </p:spTree>
    <p:extLst>
      <p:ext uri="{BB962C8B-B14F-4D97-AF65-F5344CB8AC3E}">
        <p14:creationId xmlns:p14="http://schemas.microsoft.com/office/powerpoint/2010/main" val="6981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3;p16">
            <a:extLst>
              <a:ext uri="{FF2B5EF4-FFF2-40B4-BE49-F238E27FC236}">
                <a16:creationId xmlns:a16="http://schemas.microsoft.com/office/drawing/2014/main" id="{6837C1E7-C9B8-30EC-0D07-B4D123CF9A43}"/>
              </a:ext>
            </a:extLst>
          </p:cNvPr>
          <p:cNvSpPr/>
          <p:nvPr/>
        </p:nvSpPr>
        <p:spPr>
          <a:xfrm>
            <a:off x="569302" y="1680725"/>
            <a:ext cx="1701515" cy="2687407"/>
          </a:xfrm>
          <a:prstGeom prst="roundRect">
            <a:avLst>
              <a:gd name="adj" fmla="val 6016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32;p16">
            <a:extLst>
              <a:ext uri="{FF2B5EF4-FFF2-40B4-BE49-F238E27FC236}">
                <a16:creationId xmlns:a16="http://schemas.microsoft.com/office/drawing/2014/main" id="{85864294-4B42-C09B-95BA-1DDEB5E6FDAF}"/>
              </a:ext>
            </a:extLst>
          </p:cNvPr>
          <p:cNvSpPr/>
          <p:nvPr/>
        </p:nvSpPr>
        <p:spPr>
          <a:xfrm>
            <a:off x="838905" y="1932944"/>
            <a:ext cx="1157100" cy="1156800"/>
          </a:xfrm>
          <a:prstGeom prst="ellipse">
            <a:avLst/>
          </a:prstGeom>
          <a:solidFill>
            <a:srgbClr val="FED8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oogle Shape;121;p16">
            <a:extLst>
              <a:ext uri="{FF2B5EF4-FFF2-40B4-BE49-F238E27FC236}">
                <a16:creationId xmlns:a16="http://schemas.microsoft.com/office/drawing/2014/main" id="{1EA5B009-6D97-CCAB-8CEA-213D0ED476A1}"/>
              </a:ext>
            </a:extLst>
          </p:cNvPr>
          <p:cNvGrpSpPr/>
          <p:nvPr/>
        </p:nvGrpSpPr>
        <p:grpSpPr>
          <a:xfrm>
            <a:off x="537206" y="3299805"/>
            <a:ext cx="1721012" cy="816008"/>
            <a:chOff x="2451519" y="3916067"/>
            <a:chExt cx="2024244" cy="816008"/>
          </a:xfrm>
        </p:grpSpPr>
        <p:sp>
          <p:nvSpPr>
            <p:cNvPr id="30" name="Google Shape;122;p16">
              <a:extLst>
                <a:ext uri="{FF2B5EF4-FFF2-40B4-BE49-F238E27FC236}">
                  <a16:creationId xmlns:a16="http://schemas.microsoft.com/office/drawing/2014/main" id="{65C2F2E1-8250-150A-0691-8FB2FA8287A8}"/>
                </a:ext>
              </a:extLst>
            </p:cNvPr>
            <p:cNvSpPr txBox="1"/>
            <p:nvPr/>
          </p:nvSpPr>
          <p:spPr>
            <a:xfrm>
              <a:off x="2451519" y="3916067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A45070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" name="Google Shape;123;p16">
              <a:extLst>
                <a:ext uri="{FF2B5EF4-FFF2-40B4-BE49-F238E27FC236}">
                  <a16:creationId xmlns:a16="http://schemas.microsoft.com/office/drawing/2014/main" id="{CBCF24FB-54FF-3DB6-A523-854260A7ABB0}"/>
                </a:ext>
              </a:extLst>
            </p:cNvPr>
            <p:cNvSpPr txBox="1"/>
            <p:nvPr/>
          </p:nvSpPr>
          <p:spPr>
            <a:xfrm>
              <a:off x="2483720" y="4249075"/>
              <a:ext cx="1992043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4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Trương Đức Hoà</a:t>
              </a:r>
            </a:p>
          </p:txBody>
        </p:sp>
      </p:grpSp>
      <p:sp>
        <p:nvSpPr>
          <p:cNvPr id="21" name="Google Shape;113;p16">
            <a:extLst>
              <a:ext uri="{FF2B5EF4-FFF2-40B4-BE49-F238E27FC236}">
                <a16:creationId xmlns:a16="http://schemas.microsoft.com/office/drawing/2014/main" id="{B90A3190-C129-C4AB-1E4C-41ABB79D0D40}"/>
              </a:ext>
            </a:extLst>
          </p:cNvPr>
          <p:cNvSpPr/>
          <p:nvPr/>
        </p:nvSpPr>
        <p:spPr>
          <a:xfrm>
            <a:off x="4853745" y="1680726"/>
            <a:ext cx="1701515" cy="2687407"/>
          </a:xfrm>
          <a:prstGeom prst="roundRect">
            <a:avLst>
              <a:gd name="adj" fmla="val 6016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32;p16">
            <a:extLst>
              <a:ext uri="{FF2B5EF4-FFF2-40B4-BE49-F238E27FC236}">
                <a16:creationId xmlns:a16="http://schemas.microsoft.com/office/drawing/2014/main" id="{F0D5B826-F875-8402-9826-8403BBE38F4F}"/>
              </a:ext>
            </a:extLst>
          </p:cNvPr>
          <p:cNvSpPr/>
          <p:nvPr/>
        </p:nvSpPr>
        <p:spPr>
          <a:xfrm>
            <a:off x="5127681" y="1932780"/>
            <a:ext cx="1157100" cy="1156800"/>
          </a:xfrm>
          <a:prstGeom prst="ellipse">
            <a:avLst/>
          </a:prstGeom>
          <a:solidFill>
            <a:srgbClr val="F7D9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/>
          <p:nvPr/>
        </p:nvSpPr>
        <p:spPr>
          <a:xfrm>
            <a:off x="2711523" y="1726358"/>
            <a:ext cx="1701515" cy="2687407"/>
          </a:xfrm>
          <a:prstGeom prst="roundRect">
            <a:avLst>
              <a:gd name="adj" fmla="val 6016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6"/>
          <p:cNvGrpSpPr/>
          <p:nvPr/>
        </p:nvGrpSpPr>
        <p:grpSpPr>
          <a:xfrm>
            <a:off x="2706462" y="3376009"/>
            <a:ext cx="1714513" cy="824600"/>
            <a:chOff x="2503675" y="3907475"/>
            <a:chExt cx="2016600" cy="824600"/>
          </a:xfrm>
        </p:grpSpPr>
        <p:sp>
          <p:nvSpPr>
            <p:cNvPr id="122" name="Google Shape;122;p16"/>
            <p:cNvSpPr txBox="1"/>
            <p:nvPr/>
          </p:nvSpPr>
          <p:spPr>
            <a:xfrm>
              <a:off x="250367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A44911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2507539" y="4249075"/>
              <a:ext cx="199785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4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Dương Diệu Ly</a:t>
              </a:r>
            </a:p>
          </p:txBody>
        </p:sp>
      </p:grpSp>
      <p:sp>
        <p:nvSpPr>
          <p:cNvPr id="130" name="Google Shape;130;p16"/>
          <p:cNvSpPr/>
          <p:nvPr/>
        </p:nvSpPr>
        <p:spPr>
          <a:xfrm>
            <a:off x="2543100" y="699605"/>
            <a:ext cx="4057800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THÀNH VIÊN</a:t>
            </a:r>
            <a:endParaRPr dirty="0"/>
          </a:p>
        </p:txBody>
      </p:sp>
      <p:sp>
        <p:nvSpPr>
          <p:cNvPr id="132" name="Google Shape;132;p16"/>
          <p:cNvSpPr/>
          <p:nvPr/>
        </p:nvSpPr>
        <p:spPr>
          <a:xfrm>
            <a:off x="2983731" y="1913262"/>
            <a:ext cx="1157100" cy="1156800"/>
          </a:xfrm>
          <a:prstGeom prst="ellipse">
            <a:avLst/>
          </a:prstGeom>
          <a:solidFill>
            <a:srgbClr val="F7D9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121;p16">
            <a:extLst>
              <a:ext uri="{FF2B5EF4-FFF2-40B4-BE49-F238E27FC236}">
                <a16:creationId xmlns:a16="http://schemas.microsoft.com/office/drawing/2014/main" id="{AB04C55C-C984-7767-05AB-6D0175D2B175}"/>
              </a:ext>
            </a:extLst>
          </p:cNvPr>
          <p:cNvGrpSpPr/>
          <p:nvPr/>
        </p:nvGrpSpPr>
        <p:grpSpPr>
          <a:xfrm>
            <a:off x="4847245" y="3376009"/>
            <a:ext cx="1714513" cy="824600"/>
            <a:chOff x="2503675" y="3907475"/>
            <a:chExt cx="2016600" cy="824600"/>
          </a:xfrm>
        </p:grpSpPr>
        <p:sp>
          <p:nvSpPr>
            <p:cNvPr id="33" name="Google Shape;122;p16">
              <a:extLst>
                <a:ext uri="{FF2B5EF4-FFF2-40B4-BE49-F238E27FC236}">
                  <a16:creationId xmlns:a16="http://schemas.microsoft.com/office/drawing/2014/main" id="{FEADEE18-532F-249E-E8AC-7100D3F09ED7}"/>
                </a:ext>
              </a:extLst>
            </p:cNvPr>
            <p:cNvSpPr txBox="1"/>
            <p:nvPr/>
          </p:nvSpPr>
          <p:spPr>
            <a:xfrm>
              <a:off x="250367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A44498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" name="Google Shape;123;p16">
              <a:extLst>
                <a:ext uri="{FF2B5EF4-FFF2-40B4-BE49-F238E27FC236}">
                  <a16:creationId xmlns:a16="http://schemas.microsoft.com/office/drawing/2014/main" id="{662DE858-EC58-A340-36FE-132DE5E6EAEB}"/>
                </a:ext>
              </a:extLst>
            </p:cNvPr>
            <p:cNvSpPr txBox="1"/>
            <p:nvPr/>
          </p:nvSpPr>
          <p:spPr>
            <a:xfrm>
              <a:off x="2516872" y="4249075"/>
              <a:ext cx="1988115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sz="14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Đỗ Hoàng Anh</a:t>
              </a:r>
            </a:p>
          </p:txBody>
        </p:sp>
      </p:grpSp>
      <p:pic>
        <p:nvPicPr>
          <p:cNvPr id="40" name="Picture 39" descr="A cartoon of a person with long hair&#10;&#10;Description automatically generated">
            <a:extLst>
              <a:ext uri="{FF2B5EF4-FFF2-40B4-BE49-F238E27FC236}">
                <a16:creationId xmlns:a16="http://schemas.microsoft.com/office/drawing/2014/main" id="{679042CC-BF21-D339-9FCA-DB9A616A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00" y="1965619"/>
            <a:ext cx="1000471" cy="1000471"/>
          </a:xfrm>
          <a:prstGeom prst="rect">
            <a:avLst/>
          </a:prstGeom>
        </p:spPr>
      </p:pic>
      <p:pic>
        <p:nvPicPr>
          <p:cNvPr id="42" name="Picture 41" descr="A cartoon of a child&#10;&#10;Description automatically generated">
            <a:extLst>
              <a:ext uri="{FF2B5EF4-FFF2-40B4-BE49-F238E27FC236}">
                <a16:creationId xmlns:a16="http://schemas.microsoft.com/office/drawing/2014/main" id="{57152B6C-FA89-420E-C9EB-D6C93F720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171" y="1992830"/>
            <a:ext cx="960882" cy="960882"/>
          </a:xfrm>
          <a:prstGeom prst="rect">
            <a:avLst/>
          </a:prstGeom>
        </p:spPr>
      </p:pic>
      <p:pic>
        <p:nvPicPr>
          <p:cNvPr id="44" name="Picture 43" descr="A cartoon of a child&#10;&#10;Description automatically generated">
            <a:extLst>
              <a:ext uri="{FF2B5EF4-FFF2-40B4-BE49-F238E27FC236}">
                <a16:creationId xmlns:a16="http://schemas.microsoft.com/office/drawing/2014/main" id="{C9F3F627-DFF7-2A8B-EB08-F971C8270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5" y="2000473"/>
            <a:ext cx="982378" cy="982378"/>
          </a:xfrm>
          <a:prstGeom prst="rect">
            <a:avLst/>
          </a:prstGeom>
        </p:spPr>
      </p:pic>
      <p:sp>
        <p:nvSpPr>
          <p:cNvPr id="2" name="Google Shape;113;p16">
            <a:extLst>
              <a:ext uri="{FF2B5EF4-FFF2-40B4-BE49-F238E27FC236}">
                <a16:creationId xmlns:a16="http://schemas.microsoft.com/office/drawing/2014/main" id="{1C7C7F57-25F1-52A7-D92A-FC2B0BC551F2}"/>
              </a:ext>
            </a:extLst>
          </p:cNvPr>
          <p:cNvSpPr/>
          <p:nvPr/>
        </p:nvSpPr>
        <p:spPr>
          <a:xfrm>
            <a:off x="7000687" y="1680725"/>
            <a:ext cx="1701515" cy="2687407"/>
          </a:xfrm>
          <a:prstGeom prst="roundRect">
            <a:avLst>
              <a:gd name="adj" fmla="val 6016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2;p16">
            <a:extLst>
              <a:ext uri="{FF2B5EF4-FFF2-40B4-BE49-F238E27FC236}">
                <a16:creationId xmlns:a16="http://schemas.microsoft.com/office/drawing/2014/main" id="{BD98DD30-85BA-E713-B15A-2B971299E047}"/>
              </a:ext>
            </a:extLst>
          </p:cNvPr>
          <p:cNvSpPr/>
          <p:nvPr/>
        </p:nvSpPr>
        <p:spPr>
          <a:xfrm>
            <a:off x="7272894" y="1932944"/>
            <a:ext cx="1157100" cy="1156800"/>
          </a:xfrm>
          <a:prstGeom prst="ellipse">
            <a:avLst/>
          </a:prstGeom>
          <a:solidFill>
            <a:srgbClr val="F7D9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121;p16">
            <a:extLst>
              <a:ext uri="{FF2B5EF4-FFF2-40B4-BE49-F238E27FC236}">
                <a16:creationId xmlns:a16="http://schemas.microsoft.com/office/drawing/2014/main" id="{E1E8E13B-A19A-9212-038C-4E4694039FE0}"/>
              </a:ext>
            </a:extLst>
          </p:cNvPr>
          <p:cNvGrpSpPr/>
          <p:nvPr/>
        </p:nvGrpSpPr>
        <p:grpSpPr>
          <a:xfrm>
            <a:off x="6994188" y="3376009"/>
            <a:ext cx="1716292" cy="813595"/>
            <a:chOff x="2503675" y="3907475"/>
            <a:chExt cx="2018692" cy="813595"/>
          </a:xfrm>
        </p:grpSpPr>
        <p:sp>
          <p:nvSpPr>
            <p:cNvPr id="5" name="Google Shape;122;p16">
              <a:extLst>
                <a:ext uri="{FF2B5EF4-FFF2-40B4-BE49-F238E27FC236}">
                  <a16:creationId xmlns:a16="http://schemas.microsoft.com/office/drawing/2014/main" id="{6FD2FB9F-B8CD-1A31-8906-507691076F8D}"/>
                </a:ext>
              </a:extLst>
            </p:cNvPr>
            <p:cNvSpPr txBox="1"/>
            <p:nvPr/>
          </p:nvSpPr>
          <p:spPr>
            <a:xfrm>
              <a:off x="250367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A44526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" name="Google Shape;123;p16">
              <a:extLst>
                <a:ext uri="{FF2B5EF4-FFF2-40B4-BE49-F238E27FC236}">
                  <a16:creationId xmlns:a16="http://schemas.microsoft.com/office/drawing/2014/main" id="{34C6F954-0B0B-0328-06C4-F7CC75F2F7EC}"/>
                </a:ext>
              </a:extLst>
            </p:cNvPr>
            <p:cNvSpPr txBox="1"/>
            <p:nvPr/>
          </p:nvSpPr>
          <p:spPr>
            <a:xfrm>
              <a:off x="2505767" y="4238070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sz="14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Vương Hoàng Giang</a:t>
              </a:r>
            </a:p>
          </p:txBody>
        </p:sp>
      </p:grpSp>
      <p:pic>
        <p:nvPicPr>
          <p:cNvPr id="2052" name="Picture 4" descr="Man ">
            <a:extLst>
              <a:ext uri="{FF2B5EF4-FFF2-40B4-BE49-F238E27FC236}">
                <a16:creationId xmlns:a16="http://schemas.microsoft.com/office/drawing/2014/main" id="{C797CD75-9537-E637-0D30-C43601AD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44" y="1997690"/>
            <a:ext cx="968400" cy="9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30" grpId="0" animBg="1"/>
      <p:bldP spid="13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18">
            <a:extLst>
              <a:ext uri="{FF2B5EF4-FFF2-40B4-BE49-F238E27FC236}">
                <a16:creationId xmlns:a16="http://schemas.microsoft.com/office/drawing/2014/main" id="{783F34D6-EC0A-0555-25A3-78605D2B01D3}"/>
              </a:ext>
            </a:extLst>
          </p:cNvPr>
          <p:cNvSpPr/>
          <p:nvPr/>
        </p:nvSpPr>
        <p:spPr>
          <a:xfrm>
            <a:off x="2957634" y="369918"/>
            <a:ext cx="3228731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SO SÁNH</a:t>
            </a:r>
            <a:endParaRPr lang="en-VN" sz="105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CA67D3A-6E06-8214-375C-AD0E4A9BC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8190037"/>
              </p:ext>
            </p:extLst>
          </p:nvPr>
        </p:nvGraphicFramePr>
        <p:xfrm>
          <a:off x="969818" y="1643573"/>
          <a:ext cx="4606732" cy="314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F0690E-E7AA-9E5E-494C-25AAC35EFB92}"/>
              </a:ext>
            </a:extLst>
          </p:cNvPr>
          <p:cNvSpPr/>
          <p:nvPr/>
        </p:nvSpPr>
        <p:spPr>
          <a:xfrm>
            <a:off x="3376921" y="1099295"/>
            <a:ext cx="2390156" cy="36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PARAM VÀ KÍCH CỠ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40BC7E9-AE68-17B0-93F2-87778123123C}"/>
              </a:ext>
            </a:extLst>
          </p:cNvPr>
          <p:cNvSpPr/>
          <p:nvPr/>
        </p:nvSpPr>
        <p:spPr>
          <a:xfrm>
            <a:off x="539088" y="1643573"/>
            <a:ext cx="1327765" cy="503634"/>
          </a:xfrm>
          <a:prstGeom prst="roundRect">
            <a:avLst/>
          </a:prstGeom>
          <a:solidFill>
            <a:srgbClr val="8C8A8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00" b="1" dirty="0">
                <a:latin typeface="Fira Sans" panose="020B0503050000020004" pitchFamily="34" charset="0"/>
              </a:rPr>
              <a:t>MÔ HÌNH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8203D6F-D1F9-5A07-46FA-97EDA2827D77}"/>
              </a:ext>
            </a:extLst>
          </p:cNvPr>
          <p:cNvSpPr/>
          <p:nvPr/>
        </p:nvSpPr>
        <p:spPr>
          <a:xfrm>
            <a:off x="539089" y="2291703"/>
            <a:ext cx="1327764" cy="503634"/>
          </a:xfrm>
          <a:prstGeom prst="roundRect">
            <a:avLst/>
          </a:prstGeom>
          <a:solidFill>
            <a:srgbClr val="8C8A8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00" b="1" dirty="0">
                <a:latin typeface="Fira Sans" panose="020B0503050000020004" pitchFamily="34" charset="0"/>
              </a:rPr>
              <a:t>TỔNG SỐ PARAM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BE78C7A-3BDA-C2A1-5F12-EA2CE488B222}"/>
              </a:ext>
            </a:extLst>
          </p:cNvPr>
          <p:cNvSpPr/>
          <p:nvPr/>
        </p:nvSpPr>
        <p:spPr>
          <a:xfrm>
            <a:off x="539089" y="2939833"/>
            <a:ext cx="1327764" cy="503634"/>
          </a:xfrm>
          <a:prstGeom prst="roundRect">
            <a:avLst/>
          </a:prstGeom>
          <a:solidFill>
            <a:srgbClr val="8C8A8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00" b="1" dirty="0">
                <a:latin typeface="Fira Sans" panose="020B0503050000020004" pitchFamily="34" charset="0"/>
              </a:rPr>
              <a:t>SỐ PARAM ĐƯỢC TRAIN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F3CC1B-E30D-DEC7-0DB3-357E5F879453}"/>
              </a:ext>
            </a:extLst>
          </p:cNvPr>
          <p:cNvSpPr/>
          <p:nvPr/>
        </p:nvSpPr>
        <p:spPr>
          <a:xfrm>
            <a:off x="539089" y="3607310"/>
            <a:ext cx="1327764" cy="503634"/>
          </a:xfrm>
          <a:prstGeom prst="roundRect">
            <a:avLst/>
          </a:prstGeom>
          <a:solidFill>
            <a:srgbClr val="8C8A8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00" b="1" dirty="0">
                <a:latin typeface="Fira Sans" panose="020B0503050000020004" pitchFamily="34" charset="0"/>
              </a:rPr>
              <a:t>SỐ PARAM CHƯA ĐƯỢC TRAIN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97E1124-4179-F649-33A1-A2195201894C}"/>
              </a:ext>
            </a:extLst>
          </p:cNvPr>
          <p:cNvSpPr/>
          <p:nvPr/>
        </p:nvSpPr>
        <p:spPr>
          <a:xfrm>
            <a:off x="539089" y="4285327"/>
            <a:ext cx="1327764" cy="503634"/>
          </a:xfrm>
          <a:prstGeom prst="roundRect">
            <a:avLst/>
          </a:prstGeom>
          <a:solidFill>
            <a:srgbClr val="8C8A8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00" b="1" dirty="0">
                <a:latin typeface="Fira Sans" panose="020B0503050000020004" pitchFamily="34" charset="0"/>
              </a:rPr>
              <a:t>KÍCH CỠ MÔ HÌNH</a:t>
            </a:r>
          </a:p>
        </p:txBody>
      </p:sp>
      <p:pic>
        <p:nvPicPr>
          <p:cNvPr id="32" name="Picture 31" descr="A blue and white line art of a brain&#10;&#10;Description automatically generated">
            <a:extLst>
              <a:ext uri="{FF2B5EF4-FFF2-40B4-BE49-F238E27FC236}">
                <a16:creationId xmlns:a16="http://schemas.microsoft.com/office/drawing/2014/main" id="{18F02EB5-DA00-EAB1-3CF2-920E4231D35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54" t="10085" r="5373" b="10174"/>
          <a:stretch/>
        </p:blipFill>
        <p:spPr>
          <a:xfrm>
            <a:off x="4925251" y="1643571"/>
            <a:ext cx="3732540" cy="3260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13" grpId="0">
        <p:bldAsOne/>
      </p:bldGraphic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02F8610B-7801-217A-8666-6D046A5BE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18">
            <a:extLst>
              <a:ext uri="{FF2B5EF4-FFF2-40B4-BE49-F238E27FC236}">
                <a16:creationId xmlns:a16="http://schemas.microsoft.com/office/drawing/2014/main" id="{9CD1E14A-39D4-2450-FFF9-A591B8FC07CB}"/>
              </a:ext>
            </a:extLst>
          </p:cNvPr>
          <p:cNvSpPr/>
          <p:nvPr/>
        </p:nvSpPr>
        <p:spPr>
          <a:xfrm>
            <a:off x="2957634" y="369918"/>
            <a:ext cx="3228731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SO SÁNH</a:t>
            </a:r>
            <a:endParaRPr lang="en-VN" sz="105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of a graph showing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F0DAFF0F-D640-6C30-0A2C-801F2985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656"/>
          <a:stretch/>
        </p:blipFill>
        <p:spPr>
          <a:xfrm>
            <a:off x="2081322" y="1538799"/>
            <a:ext cx="2556478" cy="1775520"/>
          </a:xfrm>
          <a:prstGeom prst="rect">
            <a:avLst/>
          </a:prstGeom>
        </p:spPr>
      </p:pic>
      <p:pic>
        <p:nvPicPr>
          <p:cNvPr id="6" name="Picture 5" descr="A graph of the same time&#10;&#10;Description automatically generated with medium confidence">
            <a:extLst>
              <a:ext uri="{FF2B5EF4-FFF2-40B4-BE49-F238E27FC236}">
                <a16:creationId xmlns:a16="http://schemas.microsoft.com/office/drawing/2014/main" id="{302CCD5D-1414-2580-8918-B5F6C1404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105"/>
          <a:stretch/>
        </p:blipFill>
        <p:spPr>
          <a:xfrm>
            <a:off x="2247643" y="3314318"/>
            <a:ext cx="2390156" cy="1600277"/>
          </a:xfrm>
          <a:prstGeom prst="rect">
            <a:avLst/>
          </a:prstGeom>
        </p:spPr>
      </p:pic>
      <p:pic>
        <p:nvPicPr>
          <p:cNvPr id="7" name="Picture 6" descr="A graph of the same time&#10;&#10;Description automatically generated with medium confidence">
            <a:extLst>
              <a:ext uri="{FF2B5EF4-FFF2-40B4-BE49-F238E27FC236}">
                <a16:creationId xmlns:a16="http://schemas.microsoft.com/office/drawing/2014/main" id="{89F4A864-7525-334A-F54D-6F9BB2C7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07" r="-2"/>
          <a:stretch/>
        </p:blipFill>
        <p:spPr>
          <a:xfrm>
            <a:off x="5209273" y="3390786"/>
            <a:ext cx="2454360" cy="160027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3207F8-A240-E4C8-0FF9-88F1EF573E4E}"/>
              </a:ext>
            </a:extLst>
          </p:cNvPr>
          <p:cNvSpPr/>
          <p:nvPr/>
        </p:nvSpPr>
        <p:spPr>
          <a:xfrm>
            <a:off x="2247643" y="1071374"/>
            <a:ext cx="2390156" cy="36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tx1"/>
                </a:solidFill>
                <a:latin typeface="Fira Sans" panose="020B0503050000020004" pitchFamily="34" charset="0"/>
              </a:rPr>
              <a:t>ACCURACY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822A30-B083-FC12-5CEF-433D015C5F9C}"/>
              </a:ext>
            </a:extLst>
          </p:cNvPr>
          <p:cNvSpPr/>
          <p:nvPr/>
        </p:nvSpPr>
        <p:spPr>
          <a:xfrm>
            <a:off x="1125220" y="1677566"/>
            <a:ext cx="793957" cy="148545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CNN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72DBBA-3F63-C59F-231A-6ECA883C57E1}"/>
              </a:ext>
            </a:extLst>
          </p:cNvPr>
          <p:cNvSpPr/>
          <p:nvPr/>
        </p:nvSpPr>
        <p:spPr>
          <a:xfrm>
            <a:off x="1125219" y="3314317"/>
            <a:ext cx="793957" cy="16002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VGG16</a:t>
            </a:r>
            <a:endParaRPr lang="en-VN" b="1" dirty="0">
              <a:latin typeface="Fira Sans" panose="020B0503050000020004" pitchFamily="34" charset="0"/>
            </a:endParaRPr>
          </a:p>
        </p:txBody>
      </p:sp>
      <p:pic>
        <p:nvPicPr>
          <p:cNvPr id="14" name="Picture 13" descr="A graph of a graph showing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781DE872-311A-6A9B-9E40-D88321840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57" r="-117"/>
          <a:stretch/>
        </p:blipFill>
        <p:spPr>
          <a:xfrm>
            <a:off x="5071871" y="1538798"/>
            <a:ext cx="2591764" cy="1795817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10E517-4D26-9F3F-9DFD-E4DCDE03FF69}"/>
              </a:ext>
            </a:extLst>
          </p:cNvPr>
          <p:cNvSpPr/>
          <p:nvPr/>
        </p:nvSpPr>
        <p:spPr>
          <a:xfrm>
            <a:off x="5209272" y="1071374"/>
            <a:ext cx="2454361" cy="36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tx1"/>
                </a:solidFill>
                <a:latin typeface="Fira Sans" panose="020B0503050000020004" pitchFamily="34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24051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>
          <a:extLst>
            <a:ext uri="{FF2B5EF4-FFF2-40B4-BE49-F238E27FC236}">
              <a16:creationId xmlns:a16="http://schemas.microsoft.com/office/drawing/2014/main" id="{8256422C-1645-D687-55A7-7BEADA94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18">
            <a:extLst>
              <a:ext uri="{FF2B5EF4-FFF2-40B4-BE49-F238E27FC236}">
                <a16:creationId xmlns:a16="http://schemas.microsoft.com/office/drawing/2014/main" id="{2196DCBF-356A-258D-EE4A-4EE3FDC9CDAE}"/>
              </a:ext>
            </a:extLst>
          </p:cNvPr>
          <p:cNvSpPr/>
          <p:nvPr/>
        </p:nvSpPr>
        <p:spPr>
          <a:xfrm>
            <a:off x="2957634" y="369918"/>
            <a:ext cx="3228731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SO SÁNH</a:t>
            </a:r>
            <a:endParaRPr lang="en-VN" sz="105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8877B0A-BDD6-8C4B-554C-7B6080DF723F}"/>
              </a:ext>
            </a:extLst>
          </p:cNvPr>
          <p:cNvSpPr/>
          <p:nvPr/>
        </p:nvSpPr>
        <p:spPr>
          <a:xfrm>
            <a:off x="3453713" y="1099295"/>
            <a:ext cx="2236572" cy="36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MA TRẬN NHẦM LẪN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2264E1-D01F-2E10-E8EA-51EC9AFFD37A}"/>
              </a:ext>
            </a:extLst>
          </p:cNvPr>
          <p:cNvSpPr/>
          <p:nvPr/>
        </p:nvSpPr>
        <p:spPr>
          <a:xfrm>
            <a:off x="1354898" y="4539172"/>
            <a:ext cx="1803399" cy="36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CNN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201AE8-F162-549C-BA3A-C2D014E7CCAD}"/>
              </a:ext>
            </a:extLst>
          </p:cNvPr>
          <p:cNvSpPr/>
          <p:nvPr/>
        </p:nvSpPr>
        <p:spPr>
          <a:xfrm>
            <a:off x="5563285" y="4539172"/>
            <a:ext cx="1800000" cy="36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Fira Sans" panose="020B0503050000020004" pitchFamily="34" charset="0"/>
              </a:rPr>
              <a:t>VGG16</a:t>
            </a:r>
            <a:endParaRPr lang="en-VN" b="1" dirty="0">
              <a:latin typeface="Fira Sans" panose="020B0503050000020004" pitchFamily="34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BEBFB38-1E16-BCD1-4E58-1D7F1A65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58" y="1643572"/>
            <a:ext cx="2877480" cy="2803698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15B63440-281E-C115-2656-469E84CDA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10" y="1643572"/>
            <a:ext cx="2902073" cy="28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3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orking on a rocket&#10;&#10;Description automatically generated">
            <a:extLst>
              <a:ext uri="{FF2B5EF4-FFF2-40B4-BE49-F238E27FC236}">
                <a16:creationId xmlns:a16="http://schemas.microsoft.com/office/drawing/2014/main" id="{20413C72-73F4-E680-2300-6E87B1062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8" t="7843" r="1" b="12331"/>
          <a:stretch/>
        </p:blipFill>
        <p:spPr>
          <a:xfrm>
            <a:off x="0" y="164431"/>
            <a:ext cx="5904287" cy="4814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4B411-DF6D-DB8D-D796-50EF9C39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845" y="2571749"/>
            <a:ext cx="8229600" cy="371400"/>
          </a:xfrm>
        </p:spPr>
        <p:txBody>
          <a:bodyPr>
            <a:noAutofit/>
          </a:bodyPr>
          <a:lstStyle/>
          <a:p>
            <a:r>
              <a:rPr lang="en" sz="4800" dirty="0"/>
              <a:t>KẾT LUẬN</a:t>
            </a:r>
            <a:endParaRPr lang="en-VN" sz="4800" dirty="0"/>
          </a:p>
        </p:txBody>
      </p:sp>
    </p:spTree>
    <p:extLst>
      <p:ext uri="{BB962C8B-B14F-4D97-AF65-F5344CB8AC3E}">
        <p14:creationId xmlns:p14="http://schemas.microsoft.com/office/powerpoint/2010/main" val="9242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6;p18">
            <a:extLst>
              <a:ext uri="{FF2B5EF4-FFF2-40B4-BE49-F238E27FC236}">
                <a16:creationId xmlns:a16="http://schemas.microsoft.com/office/drawing/2014/main" id="{C09E488A-795E-CB9E-7049-7B4ECE89FF8A}"/>
              </a:ext>
            </a:extLst>
          </p:cNvPr>
          <p:cNvSpPr/>
          <p:nvPr/>
        </p:nvSpPr>
        <p:spPr>
          <a:xfrm>
            <a:off x="2900840" y="500699"/>
            <a:ext cx="3342319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ĐÁNH GIÁ</a:t>
            </a:r>
            <a:endParaRPr lang="en-VN" sz="105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7E0D07-46AD-ECE3-22C2-DE12D5513E7B}"/>
              </a:ext>
            </a:extLst>
          </p:cNvPr>
          <p:cNvSpPr/>
          <p:nvPr/>
        </p:nvSpPr>
        <p:spPr>
          <a:xfrm>
            <a:off x="3672000" y="1292957"/>
            <a:ext cx="1800000" cy="36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TỔNG THỂ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DFFCC0F-C52B-5BF5-80A9-77DDD0F7E9C1}"/>
              </a:ext>
            </a:extLst>
          </p:cNvPr>
          <p:cNvSpPr/>
          <p:nvPr/>
        </p:nvSpPr>
        <p:spPr>
          <a:xfrm>
            <a:off x="5017612" y="1887128"/>
            <a:ext cx="1225547" cy="23355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latin typeface="Fira Sans" panose="020B0503050000020004" pitchFamily="34" charset="0"/>
              </a:rPr>
              <a:t>VGG16</a:t>
            </a:r>
            <a:endParaRPr lang="en-VN" sz="2000" b="1" dirty="0">
              <a:latin typeface="Fira Sans" panose="020B05030500000200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45F2A1-8CE8-20CD-5BEF-09CEE19E5952}"/>
              </a:ext>
            </a:extLst>
          </p:cNvPr>
          <p:cNvSpPr/>
          <p:nvPr/>
        </p:nvSpPr>
        <p:spPr>
          <a:xfrm>
            <a:off x="6401546" y="1887129"/>
            <a:ext cx="2340946" cy="63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loài</a:t>
            </a:r>
            <a:r>
              <a:rPr lang="en-US" dirty="0"/>
              <a:t> </a:t>
            </a:r>
            <a:r>
              <a:rPr lang="en-US" dirty="0" err="1"/>
              <a:t>hoa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1BD2F8-BB95-885B-334E-7C0DF23785A2}"/>
              </a:ext>
            </a:extLst>
          </p:cNvPr>
          <p:cNvSpPr/>
          <p:nvPr/>
        </p:nvSpPr>
        <p:spPr>
          <a:xfrm>
            <a:off x="470632" y="1887128"/>
            <a:ext cx="1225547" cy="23355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1" dirty="0">
                <a:latin typeface="Fira Sans" panose="020B0503050000020004" pitchFamily="34" charset="0"/>
              </a:rPr>
              <a:t>CNN</a:t>
            </a:r>
            <a:endParaRPr lang="en-VN" sz="2000" b="1" dirty="0">
              <a:latin typeface="Fira Sans" panose="020B05030500000200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B9A80F-764B-8B98-1E86-F182643C17BB}"/>
              </a:ext>
            </a:extLst>
          </p:cNvPr>
          <p:cNvSpPr/>
          <p:nvPr/>
        </p:nvSpPr>
        <p:spPr>
          <a:xfrm>
            <a:off x="6401545" y="2739880"/>
            <a:ext cx="2340945" cy="63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loài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B3C243-C3EE-F5F9-AFEF-500E454C9DCC}"/>
              </a:ext>
            </a:extLst>
          </p:cNvPr>
          <p:cNvSpPr/>
          <p:nvPr/>
        </p:nvSpPr>
        <p:spPr>
          <a:xfrm>
            <a:off x="6401545" y="3592631"/>
            <a:ext cx="2340945" cy="63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Tiêu nhiều tài nguyên và thời gian huấn luyện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96E4C1-6476-D4CF-8792-03896D07B6B7}"/>
              </a:ext>
            </a:extLst>
          </p:cNvPr>
          <p:cNvSpPr/>
          <p:nvPr/>
        </p:nvSpPr>
        <p:spPr>
          <a:xfrm>
            <a:off x="1931945" y="1887129"/>
            <a:ext cx="2340946" cy="63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3EAFEA-18B1-9B32-DD32-C46AE1BA0659}"/>
              </a:ext>
            </a:extLst>
          </p:cNvPr>
          <p:cNvSpPr/>
          <p:nvPr/>
        </p:nvSpPr>
        <p:spPr>
          <a:xfrm>
            <a:off x="1931945" y="2739880"/>
            <a:ext cx="2340945" cy="63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Chưa ổn định với các loài có đặc điểm tương đồng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4F87CEA-CDB2-5616-429C-DDBD810C7972}"/>
              </a:ext>
            </a:extLst>
          </p:cNvPr>
          <p:cNvSpPr/>
          <p:nvPr/>
        </p:nvSpPr>
        <p:spPr>
          <a:xfrm>
            <a:off x="1931944" y="3594196"/>
            <a:ext cx="2340945" cy="630000"/>
          </a:xfrm>
          <a:prstGeom prst="roundRect">
            <a:avLst/>
          </a:prstGeom>
          <a:solidFill>
            <a:srgbClr val="8C8A8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Thời gian huấn luyện nhanh, tiêu ít tài nguyên</a:t>
            </a:r>
            <a:endParaRPr lang="en-VN" b="1" dirty="0">
              <a:latin typeface="Fira Sans" panose="020B05030500000200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A9268D3-85E2-9427-87A0-8022367D521B}"/>
              </a:ext>
            </a:extLst>
          </p:cNvPr>
          <p:cNvSpPr/>
          <p:nvPr/>
        </p:nvSpPr>
        <p:spPr>
          <a:xfrm>
            <a:off x="2231999" y="4462801"/>
            <a:ext cx="4680000" cy="360000"/>
          </a:xfrm>
          <a:prstGeom prst="roundRect">
            <a:avLst/>
          </a:prstGeom>
          <a:solidFill>
            <a:srgbClr val="F7D95A">
              <a:alpha val="41221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-&gt; Sử dụng mô hình VGG16 cho sản phẩm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" grpId="0" animBg="1"/>
      <p:bldP spid="4" grpId="0" animBg="1"/>
      <p:bldP spid="5" grpId="0" animBg="1"/>
      <p:bldP spid="9" grpId="0" animBg="1"/>
      <p:bldP spid="12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mini app&#10;&#10;Description automatically generated">
            <a:extLst>
              <a:ext uri="{FF2B5EF4-FFF2-40B4-BE49-F238E27FC236}">
                <a16:creationId xmlns:a16="http://schemas.microsoft.com/office/drawing/2014/main" id="{55777A58-D87A-0CF7-C01B-695B7BC5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4" t="6373" r="3179"/>
          <a:stretch/>
        </p:blipFill>
        <p:spPr>
          <a:xfrm>
            <a:off x="970005" y="1673096"/>
            <a:ext cx="7203989" cy="3319955"/>
          </a:xfrm>
          <a:prstGeom prst="rect">
            <a:avLst/>
          </a:prstGeom>
        </p:spPr>
      </p:pic>
      <p:sp>
        <p:nvSpPr>
          <p:cNvPr id="8" name="Google Shape;206;p18">
            <a:extLst>
              <a:ext uri="{FF2B5EF4-FFF2-40B4-BE49-F238E27FC236}">
                <a16:creationId xmlns:a16="http://schemas.microsoft.com/office/drawing/2014/main" id="{6A54AD05-9FFC-FE59-6C4A-905F31F517D1}"/>
              </a:ext>
            </a:extLst>
          </p:cNvPr>
          <p:cNvSpPr/>
          <p:nvPr/>
        </p:nvSpPr>
        <p:spPr>
          <a:xfrm>
            <a:off x="2957634" y="355662"/>
            <a:ext cx="3228731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SẢN PHẨM</a:t>
            </a:r>
            <a:endParaRPr lang="en-VN" sz="105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E0F0A0-F5AB-2489-19A7-18A6E97C67A7}"/>
              </a:ext>
            </a:extLst>
          </p:cNvPr>
          <p:cNvSpPr/>
          <p:nvPr/>
        </p:nvSpPr>
        <p:spPr>
          <a:xfrm>
            <a:off x="3367215" y="1060157"/>
            <a:ext cx="2409568" cy="45354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CÁC TIÊU CHÍ</a:t>
            </a:r>
          </a:p>
        </p:txBody>
      </p:sp>
    </p:spTree>
    <p:extLst>
      <p:ext uri="{BB962C8B-B14F-4D97-AF65-F5344CB8AC3E}">
        <p14:creationId xmlns:p14="http://schemas.microsoft.com/office/powerpoint/2010/main" val="322968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C7AB6-EBE9-7980-08F1-60791FE1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18">
            <a:extLst>
              <a:ext uri="{FF2B5EF4-FFF2-40B4-BE49-F238E27FC236}">
                <a16:creationId xmlns:a16="http://schemas.microsoft.com/office/drawing/2014/main" id="{17E3ECA1-15C6-F65C-BD88-1C495385C007}"/>
              </a:ext>
            </a:extLst>
          </p:cNvPr>
          <p:cNvSpPr/>
          <p:nvPr/>
        </p:nvSpPr>
        <p:spPr>
          <a:xfrm>
            <a:off x="2957634" y="355662"/>
            <a:ext cx="3228731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SẢN PHẨM</a:t>
            </a:r>
            <a:endParaRPr lang="en-VN" sz="105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324375-12F0-A5CD-6FDC-4A6321B70E54}"/>
              </a:ext>
            </a:extLst>
          </p:cNvPr>
          <p:cNvSpPr/>
          <p:nvPr/>
        </p:nvSpPr>
        <p:spPr>
          <a:xfrm>
            <a:off x="1070118" y="1072150"/>
            <a:ext cx="3095138" cy="45354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GIAO DIỆN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0A7F2E6-86B8-8093-958E-EC3ABA8B4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60" r="50238" b="859"/>
          <a:stretch/>
        </p:blipFill>
        <p:spPr>
          <a:xfrm>
            <a:off x="1070117" y="1682622"/>
            <a:ext cx="3095139" cy="180916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A25BA1-B503-DF31-FB51-5880E1FB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38" t="23160" r="1" b="9335"/>
          <a:stretch/>
        </p:blipFill>
        <p:spPr>
          <a:xfrm>
            <a:off x="1070118" y="3491788"/>
            <a:ext cx="3095138" cy="143039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2F5F39-B6BA-7D8E-81B8-C944324C2830}"/>
              </a:ext>
            </a:extLst>
          </p:cNvPr>
          <p:cNvSpPr/>
          <p:nvPr/>
        </p:nvSpPr>
        <p:spPr>
          <a:xfrm>
            <a:off x="5365582" y="1072150"/>
            <a:ext cx="2340000" cy="45354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solidFill>
                  <a:schemeClr val="tx1"/>
                </a:solidFill>
                <a:latin typeface="Fira Sans" panose="020B0503050000020004" pitchFamily="34" charset="0"/>
              </a:rPr>
              <a:t>TRUY CẬP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919EC78F-D01D-9B74-465C-84525FE19A39}"/>
              </a:ext>
            </a:extLst>
          </p:cNvPr>
          <p:cNvGrpSpPr>
            <a:grpSpLocks/>
          </p:cNvGrpSpPr>
          <p:nvPr/>
        </p:nvGrpSpPr>
        <p:grpSpPr>
          <a:xfrm>
            <a:off x="5365582" y="1731350"/>
            <a:ext cx="2340000" cy="2340000"/>
            <a:chOff x="-59107" y="-4494284"/>
            <a:chExt cx="7104350" cy="6752937"/>
          </a:xfrm>
          <a:effectLst/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C1532CAB-0DDF-D7B5-DF6C-D169B6F26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107" y="-4494284"/>
              <a:ext cx="7104350" cy="6752937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8A81F390-A8A5-1E80-DEA4-6325FBAB2518}"/>
              </a:ext>
            </a:extLst>
          </p:cNvPr>
          <p:cNvGrpSpPr>
            <a:grpSpLocks/>
          </p:cNvGrpSpPr>
          <p:nvPr/>
        </p:nvGrpSpPr>
        <p:grpSpPr>
          <a:xfrm>
            <a:off x="5365582" y="4277006"/>
            <a:ext cx="2340000" cy="645179"/>
            <a:chOff x="-59107" y="-4494284"/>
            <a:chExt cx="7104350" cy="6752937"/>
          </a:xfrm>
          <a:effectLst/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26258768-109F-51D8-6DE8-C22D6C2E0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107" y="-4494284"/>
              <a:ext cx="7104350" cy="6752937"/>
            </a:xfrm>
            <a:prstGeom prst="roundRect">
              <a:avLst/>
            </a:prstGeom>
            <a:solidFill>
              <a:srgbClr val="F2F2F2"/>
            </a:solidFill>
          </p:spPr>
          <p:txBody>
            <a:bodyPr anchor="ctr"/>
            <a:lstStyle/>
            <a:p>
              <a:pPr algn="ctr"/>
              <a:r>
                <a:rPr lang="en-US" sz="2000" b="1" dirty="0"/>
                <a:t>b</a:t>
              </a:r>
              <a:r>
                <a:rPr lang="en-VN" sz="2000" b="1" dirty="0"/>
                <a:t>it.ly/hhlg</a:t>
              </a:r>
            </a:p>
          </p:txBody>
        </p:sp>
      </p:grpSp>
      <p:pic>
        <p:nvPicPr>
          <p:cNvPr id="18" name="Picture 17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6769347C-7C3D-90CF-1D19-5419B300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93" y="1830661"/>
            <a:ext cx="2141378" cy="21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5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E39FAD48-CD4C-96BC-E317-9216816EAB9F}"/>
              </a:ext>
            </a:extLst>
          </p:cNvPr>
          <p:cNvGrpSpPr>
            <a:grpSpLocks/>
          </p:cNvGrpSpPr>
          <p:nvPr/>
        </p:nvGrpSpPr>
        <p:grpSpPr>
          <a:xfrm>
            <a:off x="1151982" y="1479795"/>
            <a:ext cx="2743519" cy="3308043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9246C4A-8734-09DF-D8D2-A06ED76A4161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700"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2DF180B4-A0DD-BD3B-47F0-AEBFF4627094}"/>
              </a:ext>
            </a:extLst>
          </p:cNvPr>
          <p:cNvGrpSpPr>
            <a:grpSpLocks/>
          </p:cNvGrpSpPr>
          <p:nvPr/>
        </p:nvGrpSpPr>
        <p:grpSpPr>
          <a:xfrm>
            <a:off x="5248501" y="1449004"/>
            <a:ext cx="2743518" cy="3338834"/>
            <a:chOff x="-59104" y="-4494281"/>
            <a:chExt cx="9396984" cy="7940294"/>
          </a:xfrm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F1C0FE9-3123-9000-3460-E393BFB3A2B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7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009159" y="1027575"/>
            <a:ext cx="985944" cy="1059084"/>
            <a:chOff x="0" y="0"/>
            <a:chExt cx="2629184" cy="2824224"/>
          </a:xfrm>
          <a:solidFill>
            <a:schemeClr val="accent5"/>
          </a:solidFill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sz="7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11810" y="992831"/>
            <a:ext cx="985944" cy="1059084"/>
            <a:chOff x="0" y="0"/>
            <a:chExt cx="2629184" cy="2824224"/>
          </a:xfrm>
          <a:solidFill>
            <a:schemeClr val="accent5"/>
          </a:solidFill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sz="7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02232" y="2888780"/>
            <a:ext cx="2453593" cy="1582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latin typeface="Fira Sans" panose="020B0503050000020004" pitchFamily="34" charset="0"/>
              </a:rPr>
              <a:t>Tập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dữ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liệu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huấn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Fira Sans" panose="020B0503050000020004" pitchFamily="34" charset="0"/>
              </a:rPr>
              <a:t>luyện</a:t>
            </a: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Fira Sans" panose="020B0503050000020004" pitchFamily="34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Fira Sans" panose="020B0503050000020004" pitchFamily="34" charset="0"/>
              </a:rPr>
              <a:t>đa</a:t>
            </a: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Fira Sans" panose="020B0503050000020004" pitchFamily="34" charset="0"/>
              </a:rPr>
              <a:t>dạng</a:t>
            </a: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được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các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điều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kiện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đặc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trưng</a:t>
            </a:r>
            <a:r>
              <a:rPr lang="en-US" dirty="0">
                <a:latin typeface="Fira Sans" panose="020B0503050000020004" pitchFamily="34" charset="0"/>
              </a:rPr>
              <a:t> (</a:t>
            </a:r>
            <a:r>
              <a:rPr lang="en-US" dirty="0" err="1">
                <a:latin typeface="Fira Sans" panose="020B0503050000020004" pitchFamily="34" charset="0"/>
              </a:rPr>
              <a:t>ánh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sáng</a:t>
            </a:r>
            <a:r>
              <a:rPr lang="en-US" dirty="0">
                <a:latin typeface="Fira Sans" panose="020B0503050000020004" pitchFamily="34" charset="0"/>
              </a:rPr>
              <a:t>, </a:t>
            </a:r>
            <a:r>
              <a:rPr lang="en-US" dirty="0" err="1">
                <a:latin typeface="Fira Sans" panose="020B0503050000020004" pitchFamily="34" charset="0"/>
              </a:rPr>
              <a:t>góc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chụp</a:t>
            </a:r>
            <a:r>
              <a:rPr lang="en-US" dirty="0">
                <a:latin typeface="Fira Sans" panose="020B0503050000020004" pitchFamily="34" charset="0"/>
              </a:rPr>
              <a:t>,..). </a:t>
            </a:r>
            <a:r>
              <a:rPr lang="en-US" dirty="0" err="1">
                <a:latin typeface="Fira Sans" panose="020B0503050000020004" pitchFamily="34" charset="0"/>
              </a:rPr>
              <a:t>Điều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này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dẫn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tới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việc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mô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hình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dễ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bị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overfitting</a:t>
            </a:r>
            <a:endParaRPr lang="en-US" dirty="0">
              <a:solidFill>
                <a:srgbClr val="6185EE"/>
              </a:solidFill>
              <a:latin typeface="Fira Sans" panose="020B0503050000020004" pitchFamily="34" charset="0"/>
              <a:ea typeface="Futura"/>
              <a:cs typeface="Futura"/>
              <a:sym typeface="Futu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63558" y="2392248"/>
            <a:ext cx="213163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b="1" dirty="0">
                <a:solidFill>
                  <a:srgbClr val="6185EE"/>
                </a:solidFill>
                <a:latin typeface="Fira Sans" panose="020B0503050000020004" pitchFamily="34" charset="0"/>
                <a:ea typeface="Futura Ultra-Bold"/>
                <a:cs typeface="Futura Ultra-Bold"/>
                <a:sym typeface="Futura Ultra-Bold"/>
              </a:rPr>
              <a:t>DỮ LIỆU HUẤN LUYỆN CHƯA ĐA DẠNG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76448" y="2361456"/>
            <a:ext cx="185798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b="1" dirty="0">
                <a:solidFill>
                  <a:srgbClr val="6185EE"/>
                </a:solidFill>
                <a:latin typeface="Fira Sans" panose="020B0503050000020004" pitchFamily="34" charset="0"/>
                <a:ea typeface="Futura Ultra-Bold"/>
                <a:cs typeface="Futura Ultra-Bold"/>
                <a:sym typeface="Futura Ultra-Bold"/>
              </a:rPr>
              <a:t>PHÂN BIỆT ĐƯỢC ÍT LOÀI HOA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14995" y="2857989"/>
            <a:ext cx="2426061" cy="1582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dirty="0" err="1">
                <a:latin typeface="Fira Sans" panose="020B0503050000020004" pitchFamily="34" charset="0"/>
              </a:rPr>
              <a:t>Mô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hình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đang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bị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giới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hạn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về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khả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năng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phân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loại</a:t>
            </a:r>
            <a:r>
              <a:rPr lang="en-US" dirty="0">
                <a:latin typeface="Fira Sans" panose="020B0503050000020004" pitchFamily="34" charset="0"/>
              </a:rPr>
              <a:t> (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5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loại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hoa</a:t>
            </a:r>
            <a:r>
              <a:rPr lang="en-US" dirty="0">
                <a:latin typeface="Fira Sans" panose="020B0503050000020004" pitchFamily="34" charset="0"/>
              </a:rPr>
              <a:t>). </a:t>
            </a:r>
            <a:r>
              <a:rPr lang="en-US" dirty="0" err="1">
                <a:latin typeface="Fira Sans" panose="020B0503050000020004" pitchFamily="34" charset="0"/>
              </a:rPr>
              <a:t>Nếu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gặp</a:t>
            </a:r>
            <a:r>
              <a:rPr lang="en-US" dirty="0">
                <a:latin typeface="Fira Sans" panose="020B0503050000020004" pitchFamily="34" charset="0"/>
              </a:rPr>
              <a:t> 1 </a:t>
            </a:r>
            <a:r>
              <a:rPr lang="en-US" dirty="0" err="1">
                <a:latin typeface="Fira Sans" panose="020B0503050000020004" pitchFamily="34" charset="0"/>
              </a:rPr>
              <a:t>loài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hoa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lạ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sẽ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không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thể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trả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về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kết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quả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chính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xác</a:t>
            </a:r>
            <a:endParaRPr lang="en-US" dirty="0">
              <a:latin typeface="Fira Sans" panose="020B0503050000020004" pitchFamily="34" charset="0"/>
              <a:ea typeface="Futura"/>
              <a:cs typeface="Futura"/>
              <a:sym typeface="Futura"/>
            </a:endParaRPr>
          </a:p>
        </p:txBody>
      </p:sp>
      <p:sp>
        <p:nvSpPr>
          <p:cNvPr id="2" name="Google Shape;206;p18">
            <a:extLst>
              <a:ext uri="{FF2B5EF4-FFF2-40B4-BE49-F238E27FC236}">
                <a16:creationId xmlns:a16="http://schemas.microsoft.com/office/drawing/2014/main" id="{16486064-4E18-5A1E-4DCD-75A307951B76}"/>
              </a:ext>
            </a:extLst>
          </p:cNvPr>
          <p:cNvSpPr/>
          <p:nvPr/>
        </p:nvSpPr>
        <p:spPr>
          <a:xfrm>
            <a:off x="2957634" y="355662"/>
            <a:ext cx="3228731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HẠN CHẾ</a:t>
            </a:r>
            <a:endParaRPr lang="en-VN" sz="105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group of white shapes&#10;&#10;Description automatically generated">
            <a:extLst>
              <a:ext uri="{FF2B5EF4-FFF2-40B4-BE49-F238E27FC236}">
                <a16:creationId xmlns:a16="http://schemas.microsoft.com/office/drawing/2014/main" id="{D1B9C078-4FC2-8D34-790D-82843216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84" y="1281957"/>
            <a:ext cx="569547" cy="569547"/>
          </a:xfrm>
          <a:prstGeom prst="rect">
            <a:avLst/>
          </a:prstGeom>
        </p:spPr>
      </p:pic>
      <p:pic>
        <p:nvPicPr>
          <p:cNvPr id="32" name="Picture 31" descr="A white flower with a black background&#10;&#10;Description automatically generated">
            <a:extLst>
              <a:ext uri="{FF2B5EF4-FFF2-40B4-BE49-F238E27FC236}">
                <a16:creationId xmlns:a16="http://schemas.microsoft.com/office/drawing/2014/main" id="{9C137DC1-0F45-D375-8806-4DE40583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77" y="1165615"/>
            <a:ext cx="686769" cy="6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1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21" grpId="0"/>
      <p:bldP spid="22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E73BFF7E-5B34-8997-BA50-6DC90AC92127}"/>
              </a:ext>
            </a:extLst>
          </p:cNvPr>
          <p:cNvGrpSpPr>
            <a:grpSpLocks/>
          </p:cNvGrpSpPr>
          <p:nvPr/>
        </p:nvGrpSpPr>
        <p:grpSpPr>
          <a:xfrm>
            <a:off x="6196730" y="1462992"/>
            <a:ext cx="2421494" cy="2977611"/>
            <a:chOff x="-59104" y="-4494281"/>
            <a:chExt cx="9396984" cy="7940294"/>
          </a:xfrm>
          <a:effectLst/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2CED826-4022-0BDF-1EC3-2469300E8B63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700"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E39FAD48-CD4C-96BC-E317-9216816EAB9F}"/>
              </a:ext>
            </a:extLst>
          </p:cNvPr>
          <p:cNvGrpSpPr>
            <a:grpSpLocks/>
          </p:cNvGrpSpPr>
          <p:nvPr/>
        </p:nvGrpSpPr>
        <p:grpSpPr>
          <a:xfrm>
            <a:off x="529678" y="1462992"/>
            <a:ext cx="2421494" cy="2958561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9246C4A-8734-09DF-D8D2-A06ED76A4161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700"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2DF180B4-A0DD-BD3B-47F0-AEBFF4627094}"/>
              </a:ext>
            </a:extLst>
          </p:cNvPr>
          <p:cNvGrpSpPr>
            <a:grpSpLocks/>
          </p:cNvGrpSpPr>
          <p:nvPr/>
        </p:nvGrpSpPr>
        <p:grpSpPr>
          <a:xfrm>
            <a:off x="3361272" y="1462992"/>
            <a:ext cx="2421494" cy="2977611"/>
            <a:chOff x="-59104" y="-4494281"/>
            <a:chExt cx="9396984" cy="7940294"/>
          </a:xfrm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F1C0FE9-3123-9000-3460-E393BFB3A2B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7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43547" y="933450"/>
            <a:ext cx="985944" cy="1059084"/>
            <a:chOff x="0" y="0"/>
            <a:chExt cx="2629184" cy="2824224"/>
          </a:xfrm>
          <a:solidFill>
            <a:srgbClr val="6185EE"/>
          </a:solidFill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sz="700">
                <a:solidFill>
                  <a:srgbClr val="6185EE"/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03256" y="3911061"/>
            <a:ext cx="985944" cy="1059084"/>
            <a:chOff x="0" y="0"/>
            <a:chExt cx="2629184" cy="2824224"/>
          </a:xfrm>
          <a:solidFill>
            <a:srgbClr val="6185EE">
              <a:alpha val="80847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sz="700">
                <a:solidFill>
                  <a:srgbClr val="6185EE"/>
                </a:solidFill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0139" y="2510009"/>
            <a:ext cx="2361379" cy="1582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Đa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dạng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vi-VN" dirty="0">
                <a:solidFill>
                  <a:srgbClr val="6185EE"/>
                </a:solidFill>
                <a:latin typeface="Fira Sans" panose="020B0503050000020004" pitchFamily="34" charset="0"/>
              </a:rPr>
              <a:t>hình ảnh</a:t>
            </a:r>
            <a:r>
              <a:rPr lang="vi-VN" dirty="0">
                <a:latin typeface="Fira Sans" panose="020B0503050000020004" pitchFamily="34" charset="0"/>
              </a:rPr>
              <a:t> với các điều kiện ánh sáng, góc chụp, kích thước, độ phân giải khác nhau của </a:t>
            </a:r>
            <a:r>
              <a:rPr lang="vi-VN" dirty="0">
                <a:solidFill>
                  <a:srgbClr val="6185EE"/>
                </a:solidFill>
                <a:latin typeface="Fira Sans" panose="020B0503050000020004" pitchFamily="34" charset="0"/>
              </a:rPr>
              <a:t>nhiều loài hoa khác nhau</a:t>
            </a:r>
            <a:endParaRPr lang="en-US" dirty="0">
              <a:solidFill>
                <a:srgbClr val="6185EE"/>
              </a:solidFill>
              <a:latin typeface="Fira Sans" panose="020B0503050000020004" pitchFamily="34" charset="0"/>
              <a:ea typeface="Futura"/>
              <a:cs typeface="Futura"/>
              <a:sym typeface="Futu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4536" y="2138482"/>
            <a:ext cx="243006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b="1" dirty="0">
                <a:solidFill>
                  <a:srgbClr val="6185EE"/>
                </a:solidFill>
                <a:latin typeface="Fira Sans" panose="020B0503050000020004" pitchFamily="34" charset="0"/>
                <a:ea typeface="Futura Ultra-Bold"/>
                <a:cs typeface="Futura Ultra-Bold"/>
                <a:sym typeface="Futura Ultra-Bold"/>
              </a:rPr>
              <a:t>ĐA DẠNG HOÁ DỮ LIỆU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14509" y="933450"/>
            <a:ext cx="985944" cy="1059084"/>
            <a:chOff x="0" y="0"/>
            <a:chExt cx="2629184" cy="2824224"/>
          </a:xfrm>
          <a:solidFill>
            <a:srgbClr val="6185EE">
              <a:alpha val="59909"/>
            </a:srgbClr>
          </a:solidFill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sz="700">
                <a:solidFill>
                  <a:srgbClr val="6185EE"/>
                </a:solidFill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217697" y="2138482"/>
            <a:ext cx="243006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b="1" dirty="0">
                <a:solidFill>
                  <a:srgbClr val="6185EE"/>
                </a:solidFill>
                <a:latin typeface="Fira Sans" panose="020B0503050000020004" pitchFamily="34" charset="0"/>
                <a:ea typeface="Futura Ultra-Bold"/>
                <a:cs typeface="Futura Ultra-Bold"/>
                <a:sym typeface="Futura Ultra-Bold"/>
              </a:rPr>
              <a:t>NÂNG CẤP SẢN PHẨM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66613" y="2510009"/>
            <a:ext cx="2281726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Cải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thiện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giao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diện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latin typeface="Fira Sans" panose="020B0503050000020004" pitchFamily="34" charset="0"/>
                <a:cs typeface="Futura Medium" panose="020B0602020204020303" pitchFamily="34" charset="-79"/>
              </a:rPr>
              <a:t>cho</a:t>
            </a:r>
            <a:r>
              <a:rPr lang="en-US" dirty="0"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latin typeface="Fira Sans" panose="020B0503050000020004" pitchFamily="34" charset="0"/>
                <a:cs typeface="Futura Medium" panose="020B0602020204020303" pitchFamily="34" charset="-79"/>
              </a:rPr>
              <a:t>sản</a:t>
            </a:r>
            <a:r>
              <a:rPr lang="en-US" dirty="0"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latin typeface="Fira Sans" panose="020B0503050000020004" pitchFamily="34" charset="0"/>
                <a:cs typeface="Futura Medium" panose="020B0602020204020303" pitchFamily="34" charset="-79"/>
              </a:rPr>
              <a:t>phẩm</a:t>
            </a:r>
            <a:r>
              <a:rPr lang="en-US" dirty="0">
                <a:latin typeface="Fira Sans" panose="020B0503050000020004" pitchFamily="34" charset="0"/>
                <a:cs typeface="Futura Medium" panose="020B0602020204020303" pitchFamily="34" charset="-79"/>
              </a:rPr>
              <a:t>, </a:t>
            </a:r>
            <a:r>
              <a:rPr lang="en-US" dirty="0" err="1">
                <a:latin typeface="Fira Sans" panose="020B0503050000020004" pitchFamily="34" charset="0"/>
                <a:cs typeface="Futura Medium" panose="020B0602020204020303" pitchFamily="34" charset="-79"/>
              </a:rPr>
              <a:t>bổ</a:t>
            </a:r>
            <a:r>
              <a:rPr lang="en-US" dirty="0">
                <a:latin typeface="Fira Sans" panose="020B0503050000020004" pitchFamily="34" charset="0"/>
                <a:cs typeface="Futura Medium" panose="020B0602020204020303" pitchFamily="34" charset="-79"/>
              </a:rPr>
              <a:t> sung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thêm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chức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năng</a:t>
            </a:r>
            <a:r>
              <a:rPr lang="en-US" dirty="0">
                <a:latin typeface="Fira Sans" panose="020B0503050000020004" pitchFamily="34" charset="0"/>
                <a:cs typeface="Futura Medium" panose="020B0602020204020303" pitchFamily="34" charset="-79"/>
              </a:rPr>
              <a:t>, </a:t>
            </a:r>
            <a:r>
              <a:rPr lang="en-US" dirty="0" err="1">
                <a:latin typeface="Fira Sans" panose="020B0503050000020004" pitchFamily="34" charset="0"/>
                <a:cs typeface="Futura Medium" panose="020B0602020204020303" pitchFamily="34" charset="-79"/>
              </a:rPr>
              <a:t>hiển</a:t>
            </a:r>
            <a:r>
              <a:rPr lang="en-US" dirty="0"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latin typeface="Fira Sans" panose="020B0503050000020004" pitchFamily="34" charset="0"/>
                <a:cs typeface="Futura Medium" panose="020B0602020204020303" pitchFamily="34" charset="-79"/>
              </a:rPr>
              <a:t>thị</a:t>
            </a:r>
            <a:r>
              <a:rPr lang="en-US" dirty="0"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latin typeface="Fira Sans" panose="020B0503050000020004" pitchFamily="34" charset="0"/>
                <a:cs typeface="Futura Medium" panose="020B0602020204020303" pitchFamily="34" charset="-79"/>
              </a:rPr>
              <a:t>thêm</a:t>
            </a:r>
            <a:r>
              <a:rPr lang="en-US" dirty="0"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latin typeface="Fira Sans" panose="020B0503050000020004" pitchFamily="34" charset="0"/>
                <a:cs typeface="Futura Medium" panose="020B0602020204020303" pitchFamily="34" charset="-79"/>
              </a:rPr>
              <a:t>thông</a:t>
            </a:r>
            <a:r>
              <a:rPr lang="en-US" dirty="0">
                <a:latin typeface="Fira Sans" panose="020B0503050000020004" pitchFamily="34" charset="0"/>
                <a:cs typeface="Futura Medium" panose="020B0602020204020303" pitchFamily="34" charset="-79"/>
              </a:rPr>
              <a:t> tin 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chi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tiết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  <a:cs typeface="Futura Medium" panose="020B0602020204020303" pitchFamily="34" charset="-79"/>
              </a:rPr>
              <a:t>hơn</a:t>
            </a:r>
            <a:endParaRPr lang="en-US" dirty="0">
              <a:solidFill>
                <a:srgbClr val="6185EE"/>
              </a:solidFill>
              <a:latin typeface="Fira Sans" panose="020B0503050000020004" pitchFamily="34" charset="0"/>
              <a:ea typeface="Futura"/>
              <a:cs typeface="Futura Medium" panose="020B0602020204020303" pitchFamily="34" charset="-79"/>
              <a:sym typeface="Futu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56974" y="2141525"/>
            <a:ext cx="2430066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b="1" dirty="0">
                <a:solidFill>
                  <a:srgbClr val="6185EE"/>
                </a:solidFill>
                <a:latin typeface="Fira Sans" panose="020B0503050000020004" pitchFamily="34" charset="0"/>
                <a:ea typeface="Futura Ultra-Bold"/>
                <a:cs typeface="Futura Ultra-Bold"/>
                <a:sym typeface="Futura Ultra-Bold"/>
              </a:rPr>
              <a:t>CẢI TIẾN MÔ HÌNH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26970" y="2510009"/>
            <a:ext cx="2290058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latin typeface="Fira Sans" panose="020B0503050000020004" pitchFamily="34" charset="0"/>
              </a:rPr>
              <a:t>Thử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thêm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với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các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mô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hình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mạnh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mẽ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hơn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để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có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khả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năng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học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đặc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trưng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tốt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latin typeface="Fira Sans" panose="020B0503050000020004" pitchFamily="34" charset="0"/>
              </a:rPr>
              <a:t>hơn</a:t>
            </a:r>
            <a:r>
              <a:rPr lang="en-US" dirty="0">
                <a:latin typeface="Fira Sans" panose="020B0503050000020004" pitchFamily="34" charset="0"/>
              </a:rPr>
              <a:t>, </a:t>
            </a:r>
            <a:r>
              <a:rPr lang="en-US" dirty="0" err="1">
                <a:latin typeface="Fira Sans" panose="020B0503050000020004" pitchFamily="34" charset="0"/>
              </a:rPr>
              <a:t>giúp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cải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thiện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độ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chính</a:t>
            </a:r>
            <a:r>
              <a:rPr lang="en-US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rgbClr val="6185EE"/>
                </a:solidFill>
                <a:latin typeface="Fira Sans" panose="020B0503050000020004" pitchFamily="34" charset="0"/>
              </a:rPr>
              <a:t>xác</a:t>
            </a:r>
            <a:endParaRPr lang="en-US" dirty="0">
              <a:solidFill>
                <a:srgbClr val="6185EE"/>
              </a:solidFill>
              <a:latin typeface="Fira Sans" panose="020B0503050000020004" pitchFamily="34" charset="0"/>
              <a:ea typeface="Futura"/>
              <a:cs typeface="Futura"/>
              <a:sym typeface="Futura"/>
            </a:endParaRPr>
          </a:p>
        </p:txBody>
      </p:sp>
      <p:sp>
        <p:nvSpPr>
          <p:cNvPr id="2" name="Google Shape;206;p18">
            <a:extLst>
              <a:ext uri="{FF2B5EF4-FFF2-40B4-BE49-F238E27FC236}">
                <a16:creationId xmlns:a16="http://schemas.microsoft.com/office/drawing/2014/main" id="{FB8127A6-A501-03BC-DE5A-C65A483A372A}"/>
              </a:ext>
            </a:extLst>
          </p:cNvPr>
          <p:cNvSpPr/>
          <p:nvPr/>
        </p:nvSpPr>
        <p:spPr>
          <a:xfrm>
            <a:off x="2957634" y="355662"/>
            <a:ext cx="3228731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bg1"/>
                </a:solidFill>
                <a:latin typeface="Fira Sans" panose="020B0503050000020004" pitchFamily="34" charset="0"/>
              </a:rPr>
              <a:t>HƯỚNG MỞ RỘNG</a:t>
            </a:r>
            <a:endParaRPr lang="en-VN" sz="105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white and black logo&#10;&#10;Description automatically generated">
            <a:extLst>
              <a:ext uri="{FF2B5EF4-FFF2-40B4-BE49-F238E27FC236}">
                <a16:creationId xmlns:a16="http://schemas.microsoft.com/office/drawing/2014/main" id="{0AB8E6FA-CEDD-821B-210B-FEA78404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03" y="1181580"/>
            <a:ext cx="569254" cy="569254"/>
          </a:xfrm>
          <a:prstGeom prst="rect">
            <a:avLst/>
          </a:prstGeom>
        </p:spPr>
      </p:pic>
      <p:pic>
        <p:nvPicPr>
          <p:cNvPr id="25" name="Picture 2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BD9F294-FE0E-B7E8-453E-3E711336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362" y="4132545"/>
            <a:ext cx="753768" cy="753768"/>
          </a:xfrm>
          <a:prstGeom prst="rect">
            <a:avLst/>
          </a:prstGeom>
        </p:spPr>
      </p:pic>
      <p:pic>
        <p:nvPicPr>
          <p:cNvPr id="32" name="Picture 31" descr="A white line drawing of a folder&#10;&#10;Description automatically generated">
            <a:extLst>
              <a:ext uri="{FF2B5EF4-FFF2-40B4-BE49-F238E27FC236}">
                <a16:creationId xmlns:a16="http://schemas.microsoft.com/office/drawing/2014/main" id="{DCAA55D5-5EBB-5D95-2C7A-4F1F3531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755" y="1179924"/>
            <a:ext cx="629627" cy="6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9" grpId="0"/>
      <p:bldP spid="20" grpId="0"/>
      <p:bldP spid="21" grpId="0"/>
      <p:bldP spid="22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laptops&#10;&#10;Description automatically generated">
            <a:extLst>
              <a:ext uri="{FF2B5EF4-FFF2-40B4-BE49-F238E27FC236}">
                <a16:creationId xmlns:a16="http://schemas.microsoft.com/office/drawing/2014/main" id="{6A02749A-5D63-43AB-6F42-2A55F55D2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8300" b="18606"/>
          <a:stretch/>
        </p:blipFill>
        <p:spPr>
          <a:xfrm>
            <a:off x="457199" y="0"/>
            <a:ext cx="815216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F3A76-3315-2A5A-B853-1F2AE12D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2278"/>
            <a:ext cx="8229600" cy="371400"/>
          </a:xfrm>
        </p:spPr>
        <p:txBody>
          <a:bodyPr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tx1"/>
                </a:solidFill>
                <a:latin typeface="Fira Sans" panose="020B0503050000020004" pitchFamily="34" charset="0"/>
              </a:rPr>
              <a:t>TÀI LIỆU THAM KHẢO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4A549-647E-AE21-6F92-9C83EE47B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19" y="1119200"/>
            <a:ext cx="8152161" cy="3683134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1100" dirty="0"/>
              <a:t>Viên Thanh </a:t>
            </a:r>
            <a:r>
              <a:rPr lang="en-US" sz="1100" dirty="0" err="1"/>
              <a:t>Nhã</a:t>
            </a:r>
            <a:r>
              <a:rPr lang="en-US" sz="1100" dirty="0"/>
              <a:t>, </a:t>
            </a:r>
            <a:r>
              <a:rPr lang="en-US" sz="1100" dirty="0" err="1"/>
              <a:t>Tiếp</a:t>
            </a:r>
            <a:r>
              <a:rPr lang="en-US" sz="1100" dirty="0"/>
              <a:t> </a:t>
            </a:r>
            <a:r>
              <a:rPr lang="en-US" sz="1100" dirty="0" err="1"/>
              <a:t>Sỹ</a:t>
            </a:r>
            <a:r>
              <a:rPr lang="en-US" sz="1100" dirty="0"/>
              <a:t> Minh </a:t>
            </a:r>
            <a:r>
              <a:rPr lang="en-US" sz="1100" dirty="0" err="1"/>
              <a:t>Phụng</a:t>
            </a:r>
            <a:r>
              <a:rPr lang="en-US" sz="1100" dirty="0"/>
              <a:t>, “Convolution Neuron Network (CNN) and VGG16 Network on Real-timing Face Recognition,” </a:t>
            </a:r>
            <a:r>
              <a:rPr lang="en-US" sz="1100" i="1" dirty="0"/>
              <a:t>Journal of Science &amp; Technology</a:t>
            </a:r>
            <a:r>
              <a:rPr lang="en-US" sz="1100" dirty="0"/>
              <a:t>, 2022</a:t>
            </a:r>
          </a:p>
          <a:p>
            <a:pPr>
              <a:lnSpc>
                <a:spcPct val="170000"/>
              </a:lnSpc>
              <a:buFont typeface="Wingdings" pitchFamily="2" charset="2"/>
              <a:buChar char="§"/>
            </a:pPr>
            <a:endParaRPr lang="en-US" sz="1100" dirty="0"/>
          </a:p>
          <a:p>
            <a:pPr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1100" dirty="0" err="1"/>
              <a:t>Afshine</a:t>
            </a:r>
            <a:r>
              <a:rPr lang="en-US" sz="1100" dirty="0"/>
              <a:t> </a:t>
            </a:r>
            <a:r>
              <a:rPr lang="en-US" sz="1100" dirty="0" err="1"/>
              <a:t>Amidi</a:t>
            </a:r>
            <a:r>
              <a:rPr lang="en-US" sz="1100" dirty="0"/>
              <a:t>, </a:t>
            </a:r>
            <a:r>
              <a:rPr lang="en-US" sz="1100" dirty="0" err="1"/>
              <a:t>Shervine</a:t>
            </a:r>
            <a:r>
              <a:rPr lang="en-US" sz="1100" dirty="0"/>
              <a:t> </a:t>
            </a:r>
            <a:r>
              <a:rPr lang="en-US" sz="1100" dirty="0" err="1"/>
              <a:t>Amidi</a:t>
            </a:r>
            <a:r>
              <a:rPr lang="en-US" sz="1100" dirty="0"/>
              <a:t>, “</a:t>
            </a:r>
            <a:r>
              <a:rPr lang="en-US" sz="1100" dirty="0" err="1"/>
              <a:t>Mạng</a:t>
            </a:r>
            <a:r>
              <a:rPr lang="en-US" sz="1100" dirty="0"/>
              <a:t> neural </a:t>
            </a:r>
            <a:r>
              <a:rPr lang="en-US" sz="1100" dirty="0" err="1"/>
              <a:t>tích</a:t>
            </a:r>
            <a:r>
              <a:rPr lang="en-US" sz="1100" dirty="0"/>
              <a:t> </a:t>
            </a:r>
            <a:r>
              <a:rPr lang="en-US" sz="1100" dirty="0" err="1"/>
              <a:t>chập</a:t>
            </a:r>
            <a:r>
              <a:rPr lang="en-US" sz="1100" dirty="0"/>
              <a:t> </a:t>
            </a:r>
            <a:r>
              <a:rPr lang="en-US" sz="1100" dirty="0" err="1"/>
              <a:t>cheatsheet</a:t>
            </a:r>
            <a:r>
              <a:rPr lang="en-US" sz="1100" dirty="0"/>
              <a:t>,”. </a:t>
            </a:r>
            <a:r>
              <a:rPr lang="en-US" sz="1100" dirty="0" err="1"/>
              <a:t>Có</a:t>
            </a:r>
            <a:r>
              <a:rPr lang="en-US" sz="1100" dirty="0"/>
              <a:t> </a:t>
            </a:r>
            <a:r>
              <a:rPr lang="en-US" sz="1100" dirty="0" err="1"/>
              <a:t>sẵn</a:t>
            </a:r>
            <a:r>
              <a:rPr lang="en-US" sz="1100" dirty="0"/>
              <a:t> </a:t>
            </a:r>
            <a:r>
              <a:rPr lang="en-US" sz="1100" dirty="0" err="1"/>
              <a:t>tại</a:t>
            </a:r>
            <a:r>
              <a:rPr lang="en-US" sz="1100" dirty="0"/>
              <a:t>: </a:t>
            </a:r>
            <a:r>
              <a:rPr lang="en-US" sz="1100" dirty="0">
                <a:hlinkClick r:id="rId4"/>
              </a:rPr>
              <a:t>https://stanford.edu/~shervine/l/vi/teaching/cs-230/cheatsheet-convolutional-neural-networks</a:t>
            </a:r>
            <a:endParaRPr lang="en-US" sz="1100" dirty="0"/>
          </a:p>
          <a:p>
            <a:pPr>
              <a:lnSpc>
                <a:spcPct val="170000"/>
              </a:lnSpc>
              <a:buFont typeface="Wingdings" pitchFamily="2" charset="2"/>
              <a:buChar char="§"/>
            </a:pPr>
            <a:endParaRPr lang="en-US" sz="1100" dirty="0"/>
          </a:p>
          <a:p>
            <a:pPr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1100" dirty="0"/>
              <a:t>A. </a:t>
            </a:r>
            <a:r>
              <a:rPr lang="en-US" sz="1100" dirty="0" err="1"/>
              <a:t>Mamaev</a:t>
            </a:r>
            <a:r>
              <a:rPr lang="en-US" sz="1100" dirty="0"/>
              <a:t>, “Flower Recognition,” 2021. </a:t>
            </a:r>
            <a:r>
              <a:rPr lang="en-US" sz="1100" dirty="0" err="1"/>
              <a:t>Có</a:t>
            </a:r>
            <a:r>
              <a:rPr lang="en-US" sz="1100" dirty="0"/>
              <a:t> </a:t>
            </a:r>
            <a:r>
              <a:rPr lang="en-US" sz="1100" dirty="0" err="1"/>
              <a:t>sẵn</a:t>
            </a:r>
            <a:r>
              <a:rPr lang="en-US" sz="1100" dirty="0"/>
              <a:t> </a:t>
            </a:r>
            <a:r>
              <a:rPr lang="en-US" sz="1100" dirty="0" err="1"/>
              <a:t>tại</a:t>
            </a:r>
            <a:r>
              <a:rPr lang="en-US" sz="1100" dirty="0"/>
              <a:t>: </a:t>
            </a:r>
            <a:r>
              <a:rPr lang="en-US" sz="1100" dirty="0">
                <a:hlinkClick r:id="rId5"/>
              </a:rPr>
              <a:t>https://www.kaggle.com/datasets/alxmamaev/flowers-recognition</a:t>
            </a:r>
            <a:endParaRPr lang="en-US" sz="1100" dirty="0"/>
          </a:p>
          <a:p>
            <a:pPr>
              <a:lnSpc>
                <a:spcPct val="170000"/>
              </a:lnSpc>
              <a:buFont typeface="Wingdings" pitchFamily="2" charset="2"/>
              <a:buChar char="§"/>
            </a:pPr>
            <a:endParaRPr lang="en-US" sz="1100" dirty="0"/>
          </a:p>
          <a:p>
            <a:pPr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1100" dirty="0"/>
              <a:t>H. Nguyen, “Kaggle Tutorial,” 2020. </a:t>
            </a:r>
            <a:r>
              <a:rPr lang="en-US" sz="1100" dirty="0" err="1"/>
              <a:t>Có</a:t>
            </a:r>
            <a:r>
              <a:rPr lang="en-US" sz="1100" dirty="0"/>
              <a:t> </a:t>
            </a:r>
            <a:r>
              <a:rPr lang="en-US" sz="1100" dirty="0" err="1"/>
              <a:t>sẵn</a:t>
            </a:r>
            <a:r>
              <a:rPr lang="en-US" sz="1100" dirty="0"/>
              <a:t> </a:t>
            </a:r>
            <a:r>
              <a:rPr lang="en-US" sz="1100" dirty="0" err="1"/>
              <a:t>tại</a:t>
            </a:r>
            <a:r>
              <a:rPr lang="en-US" sz="1100" dirty="0"/>
              <a:t>: </a:t>
            </a:r>
            <a:r>
              <a:rPr lang="en-US" sz="1100" dirty="0">
                <a:hlinkClick r:id="rId6"/>
              </a:rPr>
              <a:t>https://www.kaggle.com/code/nguyenhoa/kaggle-tutorial</a:t>
            </a:r>
            <a:endParaRPr lang="en-US" sz="1100" dirty="0"/>
          </a:p>
          <a:p>
            <a:pPr>
              <a:lnSpc>
                <a:spcPct val="170000"/>
              </a:lnSpc>
              <a:buFont typeface="Wingdings" pitchFamily="2" charset="2"/>
              <a:buChar char="§"/>
            </a:pPr>
            <a:endParaRPr lang="en-US" sz="1100" dirty="0"/>
          </a:p>
          <a:p>
            <a:pPr>
              <a:lnSpc>
                <a:spcPct val="170000"/>
              </a:lnSpc>
              <a:buFont typeface="Wingdings" pitchFamily="2" charset="2"/>
              <a:buChar char="§"/>
            </a:pPr>
            <a:r>
              <a:rPr lang="en-US" sz="1100" dirty="0" err="1"/>
              <a:t>Topdev</a:t>
            </a:r>
            <a:r>
              <a:rPr lang="en-US" sz="1100" dirty="0"/>
              <a:t>, “</a:t>
            </a:r>
            <a:r>
              <a:rPr lang="en-US" sz="1100" dirty="0" err="1"/>
              <a:t>Cấu</a:t>
            </a:r>
            <a:r>
              <a:rPr lang="en-US" sz="1100" dirty="0"/>
              <a:t> </a:t>
            </a:r>
            <a:r>
              <a:rPr lang="en-US" sz="1100" dirty="0" err="1"/>
              <a:t>trúc</a:t>
            </a:r>
            <a:r>
              <a:rPr lang="en-US" sz="1100" dirty="0"/>
              <a:t> </a:t>
            </a:r>
            <a:r>
              <a:rPr lang="en-US" sz="1100" dirty="0" err="1"/>
              <a:t>mạng</a:t>
            </a:r>
            <a:r>
              <a:rPr lang="en-US" sz="1100" dirty="0"/>
              <a:t> Convolutional Neural Network,”. </a:t>
            </a:r>
            <a:r>
              <a:rPr lang="en-US" sz="1100" dirty="0" err="1"/>
              <a:t>Có</a:t>
            </a:r>
            <a:r>
              <a:rPr lang="en-US" sz="1100" dirty="0"/>
              <a:t> </a:t>
            </a:r>
            <a:r>
              <a:rPr lang="en-US" sz="1100" dirty="0" err="1"/>
              <a:t>sẵn</a:t>
            </a:r>
            <a:r>
              <a:rPr lang="en-US" sz="1100" dirty="0"/>
              <a:t> </a:t>
            </a:r>
            <a:r>
              <a:rPr lang="en-US" sz="1100" dirty="0" err="1"/>
              <a:t>tại</a:t>
            </a:r>
            <a:r>
              <a:rPr lang="en-US" sz="1100" dirty="0"/>
              <a:t>: </a:t>
            </a:r>
            <a:r>
              <a:rPr lang="en-US" sz="1100" dirty="0">
                <a:hlinkClick r:id="rId7"/>
              </a:rPr>
              <a:t>https://topdev.vn/blog/thuat-toan-cnn-convolutional-neural-network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685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3;p16">
            <a:extLst>
              <a:ext uri="{FF2B5EF4-FFF2-40B4-BE49-F238E27FC236}">
                <a16:creationId xmlns:a16="http://schemas.microsoft.com/office/drawing/2014/main" id="{83DAA3C4-0BBB-1669-42CD-DFCF8F8450DF}"/>
              </a:ext>
            </a:extLst>
          </p:cNvPr>
          <p:cNvSpPr>
            <a:spLocks/>
          </p:cNvSpPr>
          <p:nvPr/>
        </p:nvSpPr>
        <p:spPr>
          <a:xfrm>
            <a:off x="487428" y="3013683"/>
            <a:ext cx="3850406" cy="1867220"/>
          </a:xfrm>
          <a:prstGeom prst="roundRect">
            <a:avLst>
              <a:gd name="adj" fmla="val 6016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8" name="Google Shape;113;p16">
            <a:extLst>
              <a:ext uri="{FF2B5EF4-FFF2-40B4-BE49-F238E27FC236}">
                <a16:creationId xmlns:a16="http://schemas.microsoft.com/office/drawing/2014/main" id="{3248D6A3-FBAC-ECB4-9A4F-C8257B5CFF36}"/>
              </a:ext>
            </a:extLst>
          </p:cNvPr>
          <p:cNvSpPr>
            <a:spLocks/>
          </p:cNvSpPr>
          <p:nvPr/>
        </p:nvSpPr>
        <p:spPr>
          <a:xfrm>
            <a:off x="4911688" y="3013683"/>
            <a:ext cx="3744884" cy="1867220"/>
          </a:xfrm>
          <a:prstGeom prst="roundRect">
            <a:avLst>
              <a:gd name="adj" fmla="val 6016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9" name="Google Shape;113;p16">
            <a:extLst>
              <a:ext uri="{FF2B5EF4-FFF2-40B4-BE49-F238E27FC236}">
                <a16:creationId xmlns:a16="http://schemas.microsoft.com/office/drawing/2014/main" id="{E38402AD-42F8-76FC-595F-4DEB5B6A9747}"/>
              </a:ext>
            </a:extLst>
          </p:cNvPr>
          <p:cNvSpPr>
            <a:spLocks/>
          </p:cNvSpPr>
          <p:nvPr/>
        </p:nvSpPr>
        <p:spPr>
          <a:xfrm>
            <a:off x="4911689" y="894512"/>
            <a:ext cx="3744884" cy="1801262"/>
          </a:xfrm>
          <a:prstGeom prst="roundRect">
            <a:avLst>
              <a:gd name="adj" fmla="val 6016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2547226" y="137443"/>
            <a:ext cx="4114800" cy="545100"/>
          </a:xfrm>
          <a:prstGeom prst="roundRect">
            <a:avLst>
              <a:gd name="adj" fmla="val 193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MỤC LỤC</a:t>
            </a:r>
            <a:endParaRPr sz="1050" b="1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5315140" y="1174188"/>
            <a:ext cx="720000" cy="72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800" b="1" dirty="0">
              <a:solidFill>
                <a:schemeClr val="lt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4827282" y="1903133"/>
            <a:ext cx="1700484" cy="66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TIỀN XỬ LÝ</a:t>
            </a:r>
            <a:endParaRPr sz="1600" b="1" dirty="0">
              <a:solidFill>
                <a:schemeClr val="dk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6438591" y="1172205"/>
            <a:ext cx="2217672" cy="130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Môi trường</a:t>
            </a:r>
          </a:p>
          <a:p>
            <a:pPr marL="285750" lvl="0" indent="-285750" rtl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Triển khai dự án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Đọc và xử lý hình ảnh</a:t>
            </a:r>
          </a:p>
          <a:p>
            <a:pPr marL="285750" lvl="0" indent="-285750" rtl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Phân tích dữ liệu</a:t>
            </a:r>
          </a:p>
        </p:txBody>
      </p:sp>
      <p:sp>
        <p:nvSpPr>
          <p:cNvPr id="2" name="Google Shape;211;p18">
            <a:extLst>
              <a:ext uri="{FF2B5EF4-FFF2-40B4-BE49-F238E27FC236}">
                <a16:creationId xmlns:a16="http://schemas.microsoft.com/office/drawing/2014/main" id="{211F76C9-A39F-B201-F7E3-0BF6ED793140}"/>
              </a:ext>
            </a:extLst>
          </p:cNvPr>
          <p:cNvSpPr txBox="1"/>
          <p:nvPr/>
        </p:nvSpPr>
        <p:spPr>
          <a:xfrm>
            <a:off x="6461604" y="3292742"/>
            <a:ext cx="2217672" cy="130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Tổng thể</a:t>
            </a:r>
          </a:p>
          <a:p>
            <a:pPr marL="285750" lvl="0" indent="-285750" rtl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Sản phẩm</a:t>
            </a:r>
          </a:p>
          <a:p>
            <a:pPr marL="285750" lvl="0" indent="-285750" rtl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Hạn chế</a:t>
            </a:r>
          </a:p>
          <a:p>
            <a:pPr marL="285750" lvl="0" indent="-285750" rtl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Hướng mở rộng</a:t>
            </a:r>
            <a:endParaRPr lang="en-VN" dirty="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217" name="Google Shape;217;p18"/>
          <p:cNvGrpSpPr/>
          <p:nvPr/>
        </p:nvGrpSpPr>
        <p:grpSpPr>
          <a:xfrm>
            <a:off x="660912" y="3091092"/>
            <a:ext cx="3943714" cy="1692779"/>
            <a:chOff x="1969807" y="2557427"/>
            <a:chExt cx="4947133" cy="1740105"/>
          </a:xfrm>
        </p:grpSpPr>
        <p:grpSp>
          <p:nvGrpSpPr>
            <p:cNvPr id="218" name="Google Shape;218;p18"/>
            <p:cNvGrpSpPr/>
            <p:nvPr/>
          </p:nvGrpSpPr>
          <p:grpSpPr>
            <a:xfrm>
              <a:off x="1969807" y="2557427"/>
              <a:ext cx="4947133" cy="1740105"/>
              <a:chOff x="2367036" y="3089752"/>
              <a:chExt cx="5818788" cy="1740105"/>
            </a:xfrm>
          </p:grpSpPr>
          <p:sp>
            <p:nvSpPr>
              <p:cNvPr id="219" name="Google Shape;219;p18"/>
              <p:cNvSpPr txBox="1"/>
              <p:nvPr/>
            </p:nvSpPr>
            <p:spPr>
              <a:xfrm>
                <a:off x="2367036" y="4231651"/>
                <a:ext cx="201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dk1"/>
                    </a:solidFill>
                    <a:latin typeface="Fira Sans" panose="020B0503050000020004" pitchFamily="34" charset="0"/>
                    <a:ea typeface="Fira Sans Extra Condensed"/>
                    <a:cs typeface="Fira Sans Extra Condensed"/>
                    <a:sym typeface="Fira Sans Extra Condensed"/>
                  </a:rPr>
                  <a:t>MÔ HÌNH</a:t>
                </a:r>
                <a:endParaRPr sz="1600" b="1" dirty="0">
                  <a:solidFill>
                    <a:schemeClr val="dk1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0" name="Google Shape;220;p18"/>
              <p:cNvSpPr txBox="1"/>
              <p:nvPr/>
            </p:nvSpPr>
            <p:spPr>
              <a:xfrm>
                <a:off x="4419500" y="3089752"/>
                <a:ext cx="3766324" cy="1740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 rtl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Lựa</a:t>
                </a:r>
                <a:r>
                  <a:rPr lang="en-US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chọn</a:t>
                </a:r>
                <a:r>
                  <a:rPr lang="en-US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mô</a:t>
                </a:r>
                <a:r>
                  <a:rPr lang="en-US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hình</a:t>
                </a:r>
                <a:endParaRPr lang="en-US" dirty="0">
                  <a:solidFill>
                    <a:schemeClr val="dk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endParaRPr>
              </a:p>
              <a:p>
                <a:pPr marL="285750" lvl="0" indent="-285750" rtl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Mô</a:t>
                </a:r>
                <a:r>
                  <a:rPr lang="en-US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hình</a:t>
                </a:r>
                <a:r>
                  <a:rPr lang="en-US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 CNN</a:t>
                </a:r>
              </a:p>
              <a:p>
                <a:pPr marL="285750" lvl="0" indent="-285750" rtl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Mô</a:t>
                </a:r>
                <a:r>
                  <a:rPr lang="en-US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hình</a:t>
                </a:r>
                <a:r>
                  <a:rPr lang="en-US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 VGG16</a:t>
                </a:r>
              </a:p>
              <a:p>
                <a:pPr marL="285750" lvl="0" indent="-285750" rtl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So </a:t>
                </a:r>
                <a:r>
                  <a:rPr lang="en-US" dirty="0" err="1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sánh</a:t>
                </a:r>
                <a:endParaRPr lang="en-US" dirty="0">
                  <a:solidFill>
                    <a:schemeClr val="dk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1" name="Google Shape;221;p18"/>
            <p:cNvSpPr>
              <a:spLocks noChangeAspect="1"/>
            </p:cNvSpPr>
            <p:nvPr/>
          </p:nvSpPr>
          <p:spPr>
            <a:xfrm>
              <a:off x="2375468" y="2860992"/>
              <a:ext cx="903193" cy="74012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8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2" name="Google Shape;222;p18"/>
          <p:cNvGrpSpPr/>
          <p:nvPr/>
        </p:nvGrpSpPr>
        <p:grpSpPr>
          <a:xfrm>
            <a:off x="4911687" y="3386400"/>
            <a:ext cx="1908296" cy="1150506"/>
            <a:chOff x="3487641" y="2049095"/>
            <a:chExt cx="2024786" cy="1150506"/>
          </a:xfrm>
        </p:grpSpPr>
        <p:sp>
          <p:nvSpPr>
            <p:cNvPr id="224" name="Google Shape;224;p18"/>
            <p:cNvSpPr txBox="1"/>
            <p:nvPr/>
          </p:nvSpPr>
          <p:spPr>
            <a:xfrm>
              <a:off x="3487641" y="2867801"/>
              <a:ext cx="202478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KẾT LUẬN</a:t>
              </a:r>
              <a:endParaRPr sz="1600" b="1" dirty="0">
                <a:solidFill>
                  <a:schemeClr val="dk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4058176" y="2049095"/>
              <a:ext cx="763951" cy="720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8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" name="Google Shape;113;p16">
            <a:extLst>
              <a:ext uri="{FF2B5EF4-FFF2-40B4-BE49-F238E27FC236}">
                <a16:creationId xmlns:a16="http://schemas.microsoft.com/office/drawing/2014/main" id="{569CC35C-DD43-A2FA-C4DA-289384F63291}"/>
              </a:ext>
            </a:extLst>
          </p:cNvPr>
          <p:cNvSpPr>
            <a:spLocks/>
          </p:cNvSpPr>
          <p:nvPr/>
        </p:nvSpPr>
        <p:spPr>
          <a:xfrm>
            <a:off x="548098" y="894512"/>
            <a:ext cx="3794033" cy="1784458"/>
          </a:xfrm>
          <a:prstGeom prst="roundRect">
            <a:avLst>
              <a:gd name="adj" fmla="val 6016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 panose="020B0503050000020004" pitchFamily="34" charset="0"/>
            </a:endParaRPr>
          </a:p>
        </p:txBody>
      </p:sp>
      <p:grpSp>
        <p:nvGrpSpPr>
          <p:cNvPr id="13" name="Google Shape;207;p18">
            <a:extLst>
              <a:ext uri="{FF2B5EF4-FFF2-40B4-BE49-F238E27FC236}">
                <a16:creationId xmlns:a16="http://schemas.microsoft.com/office/drawing/2014/main" id="{D629A12F-D0A5-E267-259D-B17043DC38F8}"/>
              </a:ext>
            </a:extLst>
          </p:cNvPr>
          <p:cNvGrpSpPr/>
          <p:nvPr/>
        </p:nvGrpSpPr>
        <p:grpSpPr>
          <a:xfrm>
            <a:off x="548096" y="1175060"/>
            <a:ext cx="3684216" cy="1622121"/>
            <a:chOff x="382435" y="3137160"/>
            <a:chExt cx="6451976" cy="2029960"/>
          </a:xfrm>
        </p:grpSpPr>
        <p:sp>
          <p:nvSpPr>
            <p:cNvPr id="14" name="Google Shape;208;p18">
              <a:extLst>
                <a:ext uri="{FF2B5EF4-FFF2-40B4-BE49-F238E27FC236}">
                  <a16:creationId xmlns:a16="http://schemas.microsoft.com/office/drawing/2014/main" id="{F893147A-B7A2-1944-84C3-7DCEED3736AC}"/>
                </a:ext>
              </a:extLst>
            </p:cNvPr>
            <p:cNvSpPr/>
            <p:nvPr/>
          </p:nvSpPr>
          <p:spPr>
            <a:xfrm>
              <a:off x="1137699" y="3137160"/>
              <a:ext cx="1260899" cy="901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8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" name="Google Shape;209;p18">
              <a:extLst>
                <a:ext uri="{FF2B5EF4-FFF2-40B4-BE49-F238E27FC236}">
                  <a16:creationId xmlns:a16="http://schemas.microsoft.com/office/drawing/2014/main" id="{2C26B724-2F00-864C-3FA2-D2E9B587B09A}"/>
                </a:ext>
              </a:extLst>
            </p:cNvPr>
            <p:cNvGrpSpPr/>
            <p:nvPr/>
          </p:nvGrpSpPr>
          <p:grpSpPr>
            <a:xfrm>
              <a:off x="382435" y="3766173"/>
              <a:ext cx="6451976" cy="1400947"/>
              <a:chOff x="273087" y="3766173"/>
              <a:chExt cx="7588767" cy="1400947"/>
            </a:xfrm>
          </p:grpSpPr>
          <p:sp>
            <p:nvSpPr>
              <p:cNvPr id="16" name="Google Shape;210;p18">
                <a:extLst>
                  <a:ext uri="{FF2B5EF4-FFF2-40B4-BE49-F238E27FC236}">
                    <a16:creationId xmlns:a16="http://schemas.microsoft.com/office/drawing/2014/main" id="{40820BF5-8EE1-2A90-E86A-6227ECB70356}"/>
                  </a:ext>
                </a:extLst>
              </p:cNvPr>
              <p:cNvSpPr txBox="1"/>
              <p:nvPr/>
            </p:nvSpPr>
            <p:spPr>
              <a:xfrm>
                <a:off x="273087" y="4289623"/>
                <a:ext cx="3221431" cy="478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VN" sz="1600" b="1" dirty="0">
                    <a:solidFill>
                      <a:schemeClr val="dk1"/>
                    </a:solidFill>
                    <a:latin typeface="Fira Sans" panose="020B0503050000020004" pitchFamily="34" charset="0"/>
                    <a:ea typeface="Fira Sans Extra Condensed"/>
                    <a:cs typeface="Fira Sans Extra Condensed"/>
                    <a:sym typeface="Fira Sans Extra Condensed"/>
                  </a:rPr>
                  <a:t>TỔNG QUAN</a:t>
                </a:r>
                <a:endParaRPr sz="1600" b="1" dirty="0">
                  <a:solidFill>
                    <a:schemeClr val="dk1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" name="Google Shape;211;p18">
                <a:extLst>
                  <a:ext uri="{FF2B5EF4-FFF2-40B4-BE49-F238E27FC236}">
                    <a16:creationId xmlns:a16="http://schemas.microsoft.com/office/drawing/2014/main" id="{B9099A1A-D24A-7F2B-C111-68C72840068B}"/>
                  </a:ext>
                </a:extLst>
              </p:cNvPr>
              <p:cNvSpPr txBox="1"/>
              <p:nvPr/>
            </p:nvSpPr>
            <p:spPr>
              <a:xfrm>
                <a:off x="3503372" y="3766173"/>
                <a:ext cx="4358482" cy="14009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 rtl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VN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Đặt vấn đề</a:t>
                </a:r>
              </a:p>
              <a:p>
                <a:pPr marL="285750" lvl="0" indent="-285750" rtl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VN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Giới thiệu chung</a:t>
                </a:r>
              </a:p>
              <a:p>
                <a:pPr marL="285750" lvl="0" indent="-285750" rtl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VN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Mục tiêu cần đạt</a:t>
                </a:r>
              </a:p>
              <a:p>
                <a:pPr marL="285750" lvl="0" indent="-285750" rtl="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VN" dirty="0">
                    <a:solidFill>
                      <a:schemeClr val="dk1"/>
                    </a:solidFill>
                    <a:latin typeface="Fira Sans" panose="020B0503050000020004" pitchFamily="34" charset="0"/>
                    <a:ea typeface="Roboto"/>
                    <a:cs typeface="Roboto"/>
                    <a:sym typeface="Roboto"/>
                  </a:rPr>
                  <a:t>Tập dữ liệu</a:t>
                </a:r>
              </a:p>
              <a:p>
                <a:pPr marL="285750" lvl="0" indent="-285750" rtl="0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lang="en-VN" dirty="0">
                  <a:solidFill>
                    <a:schemeClr val="dk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endParaRPr>
              </a:p>
              <a:p>
                <a:pPr marL="285750" lvl="0" indent="-285750" rtl="0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endParaRPr dirty="0">
                  <a:solidFill>
                    <a:schemeClr val="dk1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8" grpId="0" animBg="1"/>
      <p:bldP spid="210" grpId="0"/>
      <p:bldP spid="211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9"/>
          <p:cNvSpPr txBox="1">
            <a:spLocks noGrp="1"/>
          </p:cNvSpPr>
          <p:nvPr>
            <p:ph type="title" idx="4294967295"/>
          </p:nvPr>
        </p:nvSpPr>
        <p:spPr>
          <a:xfrm>
            <a:off x="823562" y="1857048"/>
            <a:ext cx="5732178" cy="1612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 b="1" dirty="0">
                <a:solidFill>
                  <a:srgbClr val="FFFFFF"/>
                </a:solidFill>
                <a:latin typeface="Fira Sans" panose="020B0503050000020004" pitchFamily="34" charset="0"/>
                <a:ea typeface="Arial"/>
                <a:cs typeface="Arial"/>
                <a:sym typeface="Arial"/>
              </a:rPr>
              <a:t>CẢM ƠN MỌI NGƯỜI ĐÃ LẮNG NGHE!</a:t>
            </a:r>
            <a:endParaRPr sz="4800" b="1" dirty="0">
              <a:solidFill>
                <a:srgbClr val="FFFFFF"/>
              </a:solidFill>
              <a:latin typeface="Fira Sans" panose="020B05030500000200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1287" name="Google Shape;1287;p49"/>
          <p:cNvGrpSpPr/>
          <p:nvPr/>
        </p:nvGrpSpPr>
        <p:grpSpPr>
          <a:xfrm>
            <a:off x="6874322" y="1143170"/>
            <a:ext cx="1446116" cy="2863897"/>
            <a:chOff x="6529419" y="1724307"/>
            <a:chExt cx="1480463" cy="2931917"/>
          </a:xfrm>
        </p:grpSpPr>
        <p:grpSp>
          <p:nvGrpSpPr>
            <p:cNvPr id="1288" name="Google Shape;1288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289" name="Google Shape;1289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290" name="Google Shape;1290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2" name="Google Shape;1292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294" name="Google Shape;1294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295" name="Google Shape;1295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97" name="Google Shape;1297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298" name="Google Shape;1298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02" name="Google Shape;1302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303" name="Google Shape;1303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304" name="Google Shape;1304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6" name="Google Shape;1306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307" name="Google Shape;1307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1" name="Google Shape;1311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312" name="Google Shape;1312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313" name="Google Shape;1313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5" name="Google Shape;1315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316" name="Google Shape;1316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8" name="Google Shape;1318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319" name="Google Shape;1319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320" name="Google Shape;1320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2" name="Google Shape;1322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23" name="Google Shape;1323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B01649-6A46-BD22-8DEE-8EFFBB0B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8"/>
          <a:stretch/>
        </p:blipFill>
        <p:spPr>
          <a:xfrm>
            <a:off x="-1" y="4041"/>
            <a:ext cx="5600855" cy="5139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D9D44-09CE-1BB6-033A-B365A5D9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191" y="2150850"/>
            <a:ext cx="8520600" cy="841800"/>
          </a:xfrm>
        </p:spPr>
        <p:txBody>
          <a:bodyPr>
            <a:noAutofit/>
          </a:bodyPr>
          <a:lstStyle/>
          <a:p>
            <a:r>
              <a:rPr lang="en-VN" sz="4800" dirty="0"/>
              <a:t>TỔNG QUAN</a:t>
            </a:r>
          </a:p>
        </p:txBody>
      </p:sp>
    </p:spTree>
    <p:extLst>
      <p:ext uri="{BB962C8B-B14F-4D97-AF65-F5344CB8AC3E}">
        <p14:creationId xmlns:p14="http://schemas.microsoft.com/office/powerpoint/2010/main" val="22776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>
          <a:extLst>
            <a:ext uri="{FF2B5EF4-FFF2-40B4-BE49-F238E27FC236}">
              <a16:creationId xmlns:a16="http://schemas.microsoft.com/office/drawing/2014/main" id="{EEE8F3AF-3C81-9496-A104-890564CA5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6;p18">
            <a:extLst>
              <a:ext uri="{FF2B5EF4-FFF2-40B4-BE49-F238E27FC236}">
                <a16:creationId xmlns:a16="http://schemas.microsoft.com/office/drawing/2014/main" id="{62FE2595-5B62-58C0-80A3-2249A5198478}"/>
              </a:ext>
            </a:extLst>
          </p:cNvPr>
          <p:cNvSpPr/>
          <p:nvPr/>
        </p:nvSpPr>
        <p:spPr>
          <a:xfrm>
            <a:off x="1634672" y="1075938"/>
            <a:ext cx="5874657" cy="545100"/>
          </a:xfrm>
          <a:prstGeom prst="roundRect">
            <a:avLst>
              <a:gd name="adj" fmla="val 19322"/>
            </a:avLst>
          </a:prstGeom>
          <a:solidFill>
            <a:srgbClr val="1642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ĐẶT VẤN ĐỀ</a:t>
            </a:r>
            <a:endParaRPr lang="en-VN" sz="105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26B06F-CC72-87F7-19A2-EC7BDEAB7DF3}"/>
              </a:ext>
            </a:extLst>
          </p:cNvPr>
          <p:cNvSpPr/>
          <p:nvPr/>
        </p:nvSpPr>
        <p:spPr>
          <a:xfrm>
            <a:off x="1634672" y="1920633"/>
            <a:ext cx="5874657" cy="117121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sz="1200" dirty="0">
                <a:solidFill>
                  <a:schemeClr val="tx1"/>
                </a:solidFill>
              </a:rPr>
              <a:t>Bạn </a:t>
            </a:r>
            <a:r>
              <a:rPr lang="vi-VN" sz="1200" dirty="0">
                <a:solidFill>
                  <a:schemeClr val="accent3"/>
                </a:solidFill>
              </a:rPr>
              <a:t>thấy một bông hoa</a:t>
            </a:r>
            <a:r>
              <a:rPr lang="vi-VN" sz="1200" dirty="0">
                <a:solidFill>
                  <a:schemeClr val="tx1"/>
                </a:solidFill>
              </a:rPr>
              <a:t> tuyệt đẹp nhưng </a:t>
            </a:r>
            <a:r>
              <a:rPr lang="vi-VN" sz="1200" dirty="0">
                <a:solidFill>
                  <a:schemeClr val="accent3"/>
                </a:solidFill>
              </a:rPr>
              <a:t>không biết tên</a:t>
            </a:r>
            <a:r>
              <a:rPr lang="vi-VN" sz="1200" dirty="0">
                <a:solidFill>
                  <a:schemeClr val="tx1"/>
                </a:solidFill>
              </a:rPr>
              <a:t>. Thay vì </a:t>
            </a:r>
            <a:r>
              <a:rPr lang="vi-VN" sz="1200" dirty="0">
                <a:solidFill>
                  <a:schemeClr val="accent3"/>
                </a:solidFill>
              </a:rPr>
              <a:t>cần kiến thức chuyên sâu</a:t>
            </a:r>
            <a:r>
              <a:rPr lang="vi-VN" sz="1200" dirty="0">
                <a:solidFill>
                  <a:schemeClr val="tx1"/>
                </a:solidFill>
              </a:rPr>
              <a:t> hay phải </a:t>
            </a:r>
            <a:r>
              <a:rPr lang="vi-VN" sz="1200" dirty="0">
                <a:solidFill>
                  <a:schemeClr val="accent3"/>
                </a:solidFill>
              </a:rPr>
              <a:t>nhờ chuyên gia </a:t>
            </a:r>
            <a:r>
              <a:rPr lang="vi-VN" sz="1200" dirty="0">
                <a:solidFill>
                  <a:schemeClr val="tx1"/>
                </a:solidFill>
              </a:rPr>
              <a:t>sẽ </a:t>
            </a:r>
            <a:r>
              <a:rPr lang="vi-VN" sz="1200" dirty="0">
                <a:solidFill>
                  <a:schemeClr val="accent3"/>
                </a:solidFill>
              </a:rPr>
              <a:t>mất rất nhiều thời gian</a:t>
            </a:r>
            <a:r>
              <a:rPr lang="vi-VN" sz="1200" dirty="0">
                <a:solidFill>
                  <a:schemeClr val="tx1"/>
                </a:solidFill>
              </a:rPr>
              <a:t>, mô hình phân loại hoa sẽ giúp bạn </a:t>
            </a:r>
            <a:r>
              <a:rPr lang="vi-VN" sz="1200" dirty="0">
                <a:solidFill>
                  <a:schemeClr val="accent3"/>
                </a:solidFill>
              </a:rPr>
              <a:t>tìm kiếm tên </a:t>
            </a:r>
            <a:r>
              <a:rPr lang="vi-VN" sz="1200" dirty="0">
                <a:solidFill>
                  <a:schemeClr val="tx1"/>
                </a:solidFill>
              </a:rPr>
              <a:t>và </a:t>
            </a:r>
            <a:r>
              <a:rPr lang="vi-VN" sz="1200" dirty="0">
                <a:solidFill>
                  <a:schemeClr val="accent3"/>
                </a:solidFill>
              </a:rPr>
              <a:t>thông tin </a:t>
            </a:r>
            <a:r>
              <a:rPr lang="vi-VN" sz="1200" dirty="0">
                <a:solidFill>
                  <a:schemeClr val="tx1"/>
                </a:solidFill>
              </a:rPr>
              <a:t>loài hoa ấy chỉ </a:t>
            </a:r>
            <a:r>
              <a:rPr lang="vi-VN" sz="1200" dirty="0">
                <a:solidFill>
                  <a:schemeClr val="accent3"/>
                </a:solidFill>
              </a:rPr>
              <a:t>bằng một nút bấm</a:t>
            </a:r>
            <a:endParaRPr lang="en-VN" sz="1200" dirty="0">
              <a:solidFill>
                <a:schemeClr val="accent3"/>
              </a:solidFill>
              <a:latin typeface="Fira Sans" panose="020B0503050000020004" pitchFamily="34" charset="0"/>
            </a:endParaRPr>
          </a:p>
        </p:txBody>
      </p:sp>
      <p:sp>
        <p:nvSpPr>
          <p:cNvPr id="12" name="Google Shape;681;p30">
            <a:extLst>
              <a:ext uri="{FF2B5EF4-FFF2-40B4-BE49-F238E27FC236}">
                <a16:creationId xmlns:a16="http://schemas.microsoft.com/office/drawing/2014/main" id="{7C4B0279-01DE-3F9E-6338-163D6C5914D8}"/>
              </a:ext>
            </a:extLst>
          </p:cNvPr>
          <p:cNvSpPr/>
          <p:nvPr/>
        </p:nvSpPr>
        <p:spPr>
          <a:xfrm>
            <a:off x="5623334" y="3922367"/>
            <a:ext cx="326700" cy="37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pic>
        <p:nvPicPr>
          <p:cNvPr id="19" name="Picture 18" descr="A cartoon of a child with a question mark above his head&#10;&#10;Description automatically generated">
            <a:extLst>
              <a:ext uri="{FF2B5EF4-FFF2-40B4-BE49-F238E27FC236}">
                <a16:creationId xmlns:a16="http://schemas.microsoft.com/office/drawing/2014/main" id="{96D9EF2C-1278-41A7-1544-6C93C938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922" y="3402922"/>
            <a:ext cx="1290750" cy="1290750"/>
          </a:xfrm>
          <a:prstGeom prst="rect">
            <a:avLst/>
          </a:prstGeom>
        </p:spPr>
      </p:pic>
      <p:pic>
        <p:nvPicPr>
          <p:cNvPr id="21" name="Picture 20" descr="A network with arrows and dots&#10;&#10;Description automatically generated with medium confidence">
            <a:extLst>
              <a:ext uri="{FF2B5EF4-FFF2-40B4-BE49-F238E27FC236}">
                <a16:creationId xmlns:a16="http://schemas.microsoft.com/office/drawing/2014/main" id="{24ADC58F-51D0-5614-AA9E-895DD180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790" y="3522462"/>
            <a:ext cx="1171210" cy="1171210"/>
          </a:xfrm>
          <a:prstGeom prst="rect">
            <a:avLst/>
          </a:prstGeom>
        </p:spPr>
      </p:pic>
      <p:pic>
        <p:nvPicPr>
          <p:cNvPr id="23" name="Picture 22" descr="A yellow flower with a black center&#10;&#10;Description automatically generated">
            <a:extLst>
              <a:ext uri="{FF2B5EF4-FFF2-40B4-BE49-F238E27FC236}">
                <a16:creationId xmlns:a16="http://schemas.microsoft.com/office/drawing/2014/main" id="{F44A34C2-C435-3D8E-59F5-B305D84FC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118" y="3522462"/>
            <a:ext cx="1171210" cy="1171210"/>
          </a:xfrm>
          <a:prstGeom prst="rect">
            <a:avLst/>
          </a:prstGeom>
        </p:spPr>
      </p:pic>
      <p:pic>
        <p:nvPicPr>
          <p:cNvPr id="29" name="Picture 28" descr="A white cross on a black background&#10;&#10;Description automatically generated">
            <a:extLst>
              <a:ext uri="{FF2B5EF4-FFF2-40B4-BE49-F238E27FC236}">
                <a16:creationId xmlns:a16="http://schemas.microsoft.com/office/drawing/2014/main" id="{C13B4993-7407-0EDE-30B1-3B094397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056" y="3922367"/>
            <a:ext cx="371400" cy="3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1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5DAE33-AB97-69AC-1CF0-C4DFDF7FE7C0}"/>
              </a:ext>
            </a:extLst>
          </p:cNvPr>
          <p:cNvSpPr/>
          <p:nvPr/>
        </p:nvSpPr>
        <p:spPr>
          <a:xfrm>
            <a:off x="421507" y="244275"/>
            <a:ext cx="3681314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MỤC ĐÍCH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7A0E3A-29B4-8056-9BB7-91CB5A355B1B}"/>
              </a:ext>
            </a:extLst>
          </p:cNvPr>
          <p:cNvSpPr/>
          <p:nvPr/>
        </p:nvSpPr>
        <p:spPr>
          <a:xfrm>
            <a:off x="421507" y="1854065"/>
            <a:ext cx="3681314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b="1" dirty="0">
                <a:latin typeface="Fira Sans" panose="020B0503050000020004" pitchFamily="34" charset="0"/>
              </a:rPr>
              <a:t>QUÁ TRÌNH NGHIÊN CỨU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42CBB5-F6D5-6ED5-D21C-1DFC35BDE68F}"/>
              </a:ext>
            </a:extLst>
          </p:cNvPr>
          <p:cNvSpPr/>
          <p:nvPr/>
        </p:nvSpPr>
        <p:spPr>
          <a:xfrm>
            <a:off x="421507" y="3713502"/>
            <a:ext cx="3681314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u="none" strike="noStrike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ĐỐI TƯỢNG SỬ DỤNG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B5AA824-350E-19EE-4C6D-22FB8EF4F6CF}"/>
              </a:ext>
            </a:extLst>
          </p:cNvPr>
          <p:cNvSpPr/>
          <p:nvPr/>
        </p:nvSpPr>
        <p:spPr>
          <a:xfrm>
            <a:off x="421507" y="709998"/>
            <a:ext cx="3681314" cy="75388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vi-VN" sz="1200" dirty="0">
                <a:solidFill>
                  <a:schemeClr val="tx1"/>
                </a:solidFill>
              </a:rPr>
              <a:t>Xây dựng mô hình </a:t>
            </a:r>
            <a:r>
              <a:rPr lang="vi-VN" sz="1200" dirty="0">
                <a:solidFill>
                  <a:schemeClr val="accent3"/>
                </a:solidFill>
              </a:rPr>
              <a:t>phân loại tự động </a:t>
            </a:r>
            <a:r>
              <a:rPr lang="vi-VN" sz="1200" dirty="0">
                <a:solidFill>
                  <a:schemeClr val="tx1"/>
                </a:solidFill>
              </a:rPr>
              <a:t>các loại hoa từ hình ảnh và </a:t>
            </a:r>
            <a:r>
              <a:rPr lang="vi-VN" sz="1200" dirty="0">
                <a:solidFill>
                  <a:schemeClr val="accent3"/>
                </a:solidFill>
              </a:rPr>
              <a:t>đưa ra thông tin</a:t>
            </a:r>
            <a:r>
              <a:rPr lang="vi-VN" sz="1200" dirty="0">
                <a:solidFill>
                  <a:schemeClr val="tx1"/>
                </a:solidFill>
              </a:rPr>
              <a:t> về các loài hoa đó</a:t>
            </a:r>
            <a:endParaRPr lang="en-US" sz="1200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FFDF46-7E30-E7AA-AF09-69284E1B050A}"/>
              </a:ext>
            </a:extLst>
          </p:cNvPr>
          <p:cNvSpPr/>
          <p:nvPr/>
        </p:nvSpPr>
        <p:spPr>
          <a:xfrm>
            <a:off x="421507" y="2319788"/>
            <a:ext cx="1116000" cy="108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Các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mô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hình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học</a:t>
            </a:r>
            <a:r>
              <a:rPr lang="en-US" sz="1200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máy</a:t>
            </a:r>
            <a:r>
              <a:rPr lang="en-US" sz="1200" dirty="0">
                <a:solidFill>
                  <a:schemeClr val="accent3"/>
                </a:solidFill>
                <a:latin typeface="Fira Sans" panose="020B0503050000020004" pitchFamily="34" charset="0"/>
              </a:rPr>
              <a:t>,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học</a:t>
            </a:r>
            <a:r>
              <a:rPr lang="en-US" sz="1200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sâu</a:t>
            </a:r>
            <a:endParaRPr lang="en-US" sz="1200" dirty="0">
              <a:solidFill>
                <a:schemeClr val="accent3"/>
              </a:solidFill>
              <a:latin typeface="Fira Sans" panose="020B05030500000200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55D23EA-BBE1-F96F-2873-ED9E58CA7780}"/>
              </a:ext>
            </a:extLst>
          </p:cNvPr>
          <p:cNvSpPr/>
          <p:nvPr/>
        </p:nvSpPr>
        <p:spPr>
          <a:xfrm>
            <a:off x="3004646" y="2319788"/>
            <a:ext cx="1116000" cy="108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6185EE"/>
                </a:solidFill>
                <a:latin typeface="Fira Sans" panose="020B0503050000020004" pitchFamily="34" charset="0"/>
              </a:rPr>
              <a:t>Huấn</a:t>
            </a:r>
            <a:r>
              <a:rPr lang="en-US" sz="1200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rgbClr val="6185EE"/>
                </a:solidFill>
                <a:latin typeface="Fira Sans" panose="020B0503050000020004" pitchFamily="34" charset="0"/>
              </a:rPr>
              <a:t>luyện</a:t>
            </a:r>
            <a:r>
              <a:rPr lang="en-US" sz="1200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rgbClr val="6185EE"/>
                </a:solidFill>
                <a:latin typeface="Fira Sans" panose="020B0503050000020004" pitchFamily="34" charset="0"/>
              </a:rPr>
              <a:t>mô</a:t>
            </a:r>
            <a:r>
              <a:rPr lang="en-US" sz="1200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rgbClr val="6185EE"/>
                </a:solidFill>
                <a:latin typeface="Fira Sans" panose="020B0503050000020004" pitchFamily="34" charset="0"/>
              </a:rPr>
              <a:t>hình</a:t>
            </a:r>
            <a:r>
              <a:rPr lang="en-US" sz="1200" dirty="0">
                <a:solidFill>
                  <a:srgbClr val="6185EE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theo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phạm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vi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bài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toán</a:t>
            </a:r>
            <a:endParaRPr lang="en-US" sz="1200" dirty="0">
              <a:solidFill>
                <a:schemeClr val="accent3"/>
              </a:solidFill>
              <a:latin typeface="Fira Sans" panose="020B05030500000200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68FB28-7756-A6E2-06AD-59409F6D76B9}"/>
              </a:ext>
            </a:extLst>
          </p:cNvPr>
          <p:cNvSpPr/>
          <p:nvPr/>
        </p:nvSpPr>
        <p:spPr>
          <a:xfrm>
            <a:off x="1704164" y="2319788"/>
            <a:ext cx="1116000" cy="108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Nghiên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cứu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cách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mô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hình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trả</a:t>
            </a:r>
            <a:r>
              <a:rPr lang="en-US" sz="1200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về</a:t>
            </a:r>
            <a:r>
              <a:rPr lang="en-US" sz="1200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kết</a:t>
            </a:r>
            <a:r>
              <a:rPr lang="en-US" sz="1200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quả</a:t>
            </a:r>
            <a:endParaRPr lang="en-US" sz="1200" dirty="0">
              <a:solidFill>
                <a:schemeClr val="accent3"/>
              </a:solidFill>
              <a:latin typeface="Fira Sans" panose="020B05030500000200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C0C9927-A5B4-6AB0-D7C7-ADB59BA0139A}"/>
              </a:ext>
            </a:extLst>
          </p:cNvPr>
          <p:cNvSpPr/>
          <p:nvPr/>
        </p:nvSpPr>
        <p:spPr>
          <a:xfrm>
            <a:off x="421507" y="4179225"/>
            <a:ext cx="1728000" cy="72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Fira Sans" panose="020B05030500000200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Fira Sans" panose="020B0503050000020004" pitchFamily="34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Fira Sans" panose="020B0503050000020004" pitchFamily="34" charset="0"/>
              </a:rPr>
              <a:t>phổ</a:t>
            </a:r>
            <a:r>
              <a:rPr lang="en-US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Fira Sans" panose="020B0503050000020004" pitchFamily="34" charset="0"/>
              </a:rPr>
              <a:t>thông</a:t>
            </a:r>
            <a:endParaRPr lang="en-US" dirty="0">
              <a:solidFill>
                <a:schemeClr val="accent3"/>
              </a:solidFill>
              <a:latin typeface="Fira Sans" panose="020B05030500000200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631043E-F160-409C-0E18-5DCB763FB9CC}"/>
              </a:ext>
            </a:extLst>
          </p:cNvPr>
          <p:cNvSpPr/>
          <p:nvPr/>
        </p:nvSpPr>
        <p:spPr>
          <a:xfrm>
            <a:off x="2374821" y="4179225"/>
            <a:ext cx="1728000" cy="72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Chuyên</a:t>
            </a:r>
            <a:r>
              <a:rPr lang="en-US" sz="1200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gia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/ </a:t>
            </a:r>
          </a:p>
          <a:p>
            <a:pPr algn="ctr"/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nhà</a:t>
            </a:r>
            <a:r>
              <a:rPr lang="en-US" sz="1200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nghiên</a:t>
            </a:r>
            <a:r>
              <a:rPr lang="en-US" sz="1200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Fira Sans" panose="020B0503050000020004" pitchFamily="34" charset="0"/>
              </a:rPr>
              <a:t>cứu</a:t>
            </a:r>
            <a:endParaRPr lang="en-US" sz="1200" dirty="0">
              <a:solidFill>
                <a:schemeClr val="accent3"/>
              </a:solidFill>
              <a:latin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00F316-8416-15E9-EC98-72B38170B230}"/>
              </a:ext>
            </a:extLst>
          </p:cNvPr>
          <p:cNvSpPr txBox="1"/>
          <p:nvPr/>
        </p:nvSpPr>
        <p:spPr>
          <a:xfrm>
            <a:off x="1477449" y="2736676"/>
            <a:ext cx="33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000" dirty="0">
                <a:solidFill>
                  <a:srgbClr val="0070C0"/>
                </a:solidFill>
                <a:latin typeface="Fira Sans" panose="020B0503050000020004" pitchFamily="34" charset="0"/>
              </a:rPr>
              <a:t>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6BC51-0E52-F06F-04C9-B35A72E7FD40}"/>
              </a:ext>
            </a:extLst>
          </p:cNvPr>
          <p:cNvSpPr txBox="1"/>
          <p:nvPr/>
        </p:nvSpPr>
        <p:spPr>
          <a:xfrm>
            <a:off x="2755550" y="2736676"/>
            <a:ext cx="334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000" dirty="0">
                <a:solidFill>
                  <a:srgbClr val="0070C0"/>
                </a:solidFill>
                <a:latin typeface="Fira Sans" panose="020B0503050000020004" pitchFamily="34" charset="0"/>
              </a:rPr>
              <a:t>➤</a:t>
            </a:r>
          </a:p>
        </p:txBody>
      </p:sp>
      <p:pic>
        <p:nvPicPr>
          <p:cNvPr id="7" name="Picture 6" descr="A set of flowers and leaves&#10;&#10;Description automatically generated">
            <a:extLst>
              <a:ext uri="{FF2B5EF4-FFF2-40B4-BE49-F238E27FC236}">
                <a16:creationId xmlns:a16="http://schemas.microsoft.com/office/drawing/2014/main" id="{A2D6B6E0-4F59-9880-96ED-AD2ABCF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71"/>
          <a:stretch/>
        </p:blipFill>
        <p:spPr>
          <a:xfrm>
            <a:off x="4033651" y="0"/>
            <a:ext cx="5310372" cy="49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>
            <a:off x="457200" y="2041269"/>
            <a:ext cx="2400300" cy="1083300"/>
          </a:xfrm>
          <a:prstGeom prst="roundRect">
            <a:avLst>
              <a:gd name="adj" fmla="val 100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MỤC TIÊU</a:t>
            </a:r>
            <a:endParaRPr sz="24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4572000" y="742106"/>
            <a:ext cx="4114800" cy="1083300"/>
          </a:xfrm>
          <a:prstGeom prst="roundRect">
            <a:avLst>
              <a:gd name="adj" fmla="val 10018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4572000" y="2041269"/>
            <a:ext cx="4114800" cy="1083300"/>
          </a:xfrm>
          <a:prstGeom prst="roundRect">
            <a:avLst>
              <a:gd name="adj" fmla="val 10018"/>
            </a:avLst>
          </a:prstGeom>
          <a:solidFill>
            <a:srgbClr val="E3EC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4572000" y="3340431"/>
            <a:ext cx="4114800" cy="1083300"/>
          </a:xfrm>
          <a:prstGeom prst="roundRect">
            <a:avLst>
              <a:gd name="adj" fmla="val 10018"/>
            </a:avLst>
          </a:prstGeom>
          <a:solidFill>
            <a:srgbClr val="434343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9" name="Google Shape;169;p17"/>
          <p:cNvGrpSpPr/>
          <p:nvPr/>
        </p:nvGrpSpPr>
        <p:grpSpPr>
          <a:xfrm>
            <a:off x="5000150" y="890852"/>
            <a:ext cx="2522391" cy="922070"/>
            <a:chOff x="5782450" y="1173346"/>
            <a:chExt cx="2522391" cy="922070"/>
          </a:xfrm>
        </p:grpSpPr>
        <p:sp>
          <p:nvSpPr>
            <p:cNvPr id="170" name="Google Shape;170;p17"/>
            <p:cNvSpPr txBox="1"/>
            <p:nvPr/>
          </p:nvSpPr>
          <p:spPr>
            <a:xfrm>
              <a:off x="5782450" y="1173346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MÔ HÌNH</a:t>
              </a:r>
              <a:endParaRPr lang="en-US" sz="1800" b="1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5782450" y="1631316"/>
              <a:ext cx="2522391" cy="4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Dự</a:t>
              </a:r>
              <a:r>
                <a:rPr lang="en-US" sz="1200" dirty="0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đoán</a:t>
              </a:r>
              <a:r>
                <a:rPr lang="en-US" sz="1200" dirty="0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chính</a:t>
              </a:r>
              <a:r>
                <a:rPr lang="en-US" sz="1200" dirty="0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xác</a:t>
              </a:r>
              <a:r>
                <a:rPr lang="en-US" sz="1200" dirty="0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các</a:t>
              </a:r>
              <a:r>
                <a:rPr lang="en-US" sz="1200" dirty="0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loại</a:t>
              </a:r>
              <a:r>
                <a:rPr lang="en-US" sz="1200" dirty="0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hoa</a:t>
              </a:r>
              <a:endParaRPr lang="en-US" sz="1200" dirty="0">
                <a:solidFill>
                  <a:srgbClr val="000000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Không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bị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over/underfit</a:t>
              </a:r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000000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2" name="Google Shape;172;p17"/>
          <p:cNvSpPr/>
          <p:nvPr/>
        </p:nvSpPr>
        <p:spPr>
          <a:xfrm>
            <a:off x="7558472" y="885806"/>
            <a:ext cx="796200" cy="79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grpSp>
        <p:nvGrpSpPr>
          <p:cNvPr id="178" name="Google Shape;178;p17"/>
          <p:cNvGrpSpPr/>
          <p:nvPr/>
        </p:nvGrpSpPr>
        <p:grpSpPr>
          <a:xfrm>
            <a:off x="5000150" y="2261804"/>
            <a:ext cx="2580034" cy="763718"/>
            <a:chOff x="5782450" y="1245129"/>
            <a:chExt cx="2580034" cy="763718"/>
          </a:xfrm>
        </p:grpSpPr>
        <p:sp>
          <p:nvSpPr>
            <p:cNvPr id="179" name="Google Shape;179;p17"/>
            <p:cNvSpPr txBox="1"/>
            <p:nvPr/>
          </p:nvSpPr>
          <p:spPr>
            <a:xfrm>
              <a:off x="5782450" y="1245129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CHỈ SỐ ĐÁNH GIÁ</a:t>
              </a:r>
              <a:endParaRPr sz="1800" b="1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" name="Google Shape;180;p17"/>
            <p:cNvSpPr txBox="1"/>
            <p:nvPr/>
          </p:nvSpPr>
          <p:spPr>
            <a:xfrm>
              <a:off x="5813300" y="1420634"/>
              <a:ext cx="2549184" cy="588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Accuracy &gt;= 0.8</a:t>
              </a:r>
            </a:p>
          </p:txBody>
        </p:sp>
      </p:grpSp>
      <p:sp>
        <p:nvSpPr>
          <p:cNvPr id="181" name="Google Shape;181;p17"/>
          <p:cNvSpPr/>
          <p:nvPr/>
        </p:nvSpPr>
        <p:spPr>
          <a:xfrm>
            <a:off x="7558472" y="2184969"/>
            <a:ext cx="796200" cy="79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grpSp>
        <p:nvGrpSpPr>
          <p:cNvPr id="182" name="Google Shape;182;p17"/>
          <p:cNvGrpSpPr/>
          <p:nvPr/>
        </p:nvGrpSpPr>
        <p:grpSpPr>
          <a:xfrm>
            <a:off x="5000150" y="3484136"/>
            <a:ext cx="3024995" cy="795908"/>
            <a:chOff x="5782450" y="1168292"/>
            <a:chExt cx="3024995" cy="795908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5788219" y="1168292"/>
              <a:ext cx="3019226" cy="39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SẢN PHẨM</a:t>
              </a:r>
              <a:endParaRPr sz="1800" b="1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4" name="Google Shape;184;p17"/>
            <p:cNvSpPr txBox="1"/>
            <p:nvPr/>
          </p:nvSpPr>
          <p:spPr>
            <a:xfrm>
              <a:off x="5782450" y="1500100"/>
              <a:ext cx="24576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Giao </a:t>
              </a:r>
              <a:r>
                <a:rPr lang="en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diện</a:t>
              </a: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dễ</a:t>
              </a: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dùng</a:t>
              </a:r>
              <a:endParaRPr lang="en" sz="12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  <a:p>
              <a:pPr marL="28575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Tốc</a:t>
              </a: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độ</a:t>
              </a: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xử</a:t>
              </a: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lý</a:t>
              </a:r>
              <a:r>
                <a:rPr lang="en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nhanh</a:t>
              </a:r>
              <a:endParaRPr lang="en" sz="12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5" name="Google Shape;185;p17"/>
          <p:cNvSpPr/>
          <p:nvPr/>
        </p:nvSpPr>
        <p:spPr>
          <a:xfrm>
            <a:off x="7558472" y="3484144"/>
            <a:ext cx="796200" cy="79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3316647" y="885806"/>
            <a:ext cx="796200" cy="79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800" b="1" dirty="0">
              <a:solidFill>
                <a:schemeClr val="lt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3316647" y="2184969"/>
            <a:ext cx="796200" cy="79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800" b="1" dirty="0">
              <a:solidFill>
                <a:schemeClr val="lt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3316647" y="3484144"/>
            <a:ext cx="796200" cy="79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800" b="1" dirty="0">
              <a:solidFill>
                <a:schemeClr val="lt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95" name="Google Shape;195;p17"/>
          <p:cNvCxnSpPr>
            <a:cxnSpLocks/>
            <a:endCxn id="193" idx="2"/>
          </p:cNvCxnSpPr>
          <p:nvPr/>
        </p:nvCxnSpPr>
        <p:spPr>
          <a:xfrm>
            <a:off x="2857500" y="2582931"/>
            <a:ext cx="45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7"/>
          <p:cNvCxnSpPr>
            <a:stCxn id="193" idx="6"/>
            <a:endCxn id="167" idx="1"/>
          </p:cNvCxnSpPr>
          <p:nvPr/>
        </p:nvCxnSpPr>
        <p:spPr>
          <a:xfrm>
            <a:off x="4112847" y="2582919"/>
            <a:ext cx="45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7"/>
          <p:cNvCxnSpPr>
            <a:cxnSpLocks/>
            <a:endCxn id="192" idx="2"/>
          </p:cNvCxnSpPr>
          <p:nvPr/>
        </p:nvCxnSpPr>
        <p:spPr>
          <a:xfrm rot="-5400000">
            <a:off x="2108250" y="832881"/>
            <a:ext cx="757500" cy="1659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7"/>
          <p:cNvCxnSpPr>
            <a:cxnSpLocks/>
            <a:endCxn id="194" idx="2"/>
          </p:cNvCxnSpPr>
          <p:nvPr/>
        </p:nvCxnSpPr>
        <p:spPr>
          <a:xfrm rot="-5400000" flipH="1">
            <a:off x="2108250" y="2673681"/>
            <a:ext cx="757500" cy="1659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7"/>
          <p:cNvCxnSpPr>
            <a:stCxn id="192" idx="6"/>
            <a:endCxn id="166" idx="1"/>
          </p:cNvCxnSpPr>
          <p:nvPr/>
        </p:nvCxnSpPr>
        <p:spPr>
          <a:xfrm>
            <a:off x="4112847" y="1283756"/>
            <a:ext cx="45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17"/>
          <p:cNvCxnSpPr>
            <a:stCxn id="194" idx="6"/>
            <a:endCxn id="168" idx="1"/>
          </p:cNvCxnSpPr>
          <p:nvPr/>
        </p:nvCxnSpPr>
        <p:spPr>
          <a:xfrm>
            <a:off x="4112847" y="3882094"/>
            <a:ext cx="45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white line drawing of a brain&#10;&#10;Description automatically generated">
            <a:extLst>
              <a:ext uri="{FF2B5EF4-FFF2-40B4-BE49-F238E27FC236}">
                <a16:creationId xmlns:a16="http://schemas.microsoft.com/office/drawing/2014/main" id="{30A7FB1C-A6A2-D00E-0B63-1FF4D486E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653" y="989837"/>
            <a:ext cx="587838" cy="587838"/>
          </a:xfrm>
          <a:prstGeom prst="rect">
            <a:avLst/>
          </a:prstGeom>
        </p:spPr>
      </p:pic>
      <p:pic>
        <p:nvPicPr>
          <p:cNvPr id="5" name="Picture 4" descr="A white line drawing of a speedometer with stars&#10;&#10;Description automatically generated">
            <a:extLst>
              <a:ext uri="{FF2B5EF4-FFF2-40B4-BE49-F238E27FC236}">
                <a16:creationId xmlns:a16="http://schemas.microsoft.com/office/drawing/2014/main" id="{9F8807D1-77D7-8192-7996-8B15CE9AC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06" y="2261804"/>
            <a:ext cx="551331" cy="551331"/>
          </a:xfrm>
          <a:prstGeom prst="rect">
            <a:avLst/>
          </a:prstGeom>
        </p:spPr>
      </p:pic>
      <p:pic>
        <p:nvPicPr>
          <p:cNvPr id="7" name="Picture 6" descr="A computer and a phone&#10;&#10;Description automatically generated">
            <a:extLst>
              <a:ext uri="{FF2B5EF4-FFF2-40B4-BE49-F238E27FC236}">
                <a16:creationId xmlns:a16="http://schemas.microsoft.com/office/drawing/2014/main" id="{539E013A-3719-3EA0-0A60-288D8AAB7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798" y="3636224"/>
            <a:ext cx="517439" cy="517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>
            <a:off x="457200" y="2041269"/>
            <a:ext cx="2400153" cy="1083300"/>
          </a:xfrm>
          <a:prstGeom prst="roundRect">
            <a:avLst>
              <a:gd name="adj" fmla="val 100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TẬP DỮ LIỆU</a:t>
            </a:r>
            <a:endParaRPr sz="2400" b="1" dirty="0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4572000" y="742106"/>
            <a:ext cx="4114800" cy="1083300"/>
          </a:xfrm>
          <a:prstGeom prst="roundRect">
            <a:avLst>
              <a:gd name="adj" fmla="val 10018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4572000" y="2041269"/>
            <a:ext cx="4114800" cy="1083300"/>
          </a:xfrm>
          <a:prstGeom prst="roundRect">
            <a:avLst>
              <a:gd name="adj" fmla="val 10018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4572000" y="3340431"/>
            <a:ext cx="4114800" cy="1083300"/>
          </a:xfrm>
          <a:prstGeom prst="roundRect">
            <a:avLst>
              <a:gd name="adj" fmla="val 10018"/>
            </a:avLst>
          </a:prstGeom>
          <a:solidFill>
            <a:srgbClr val="434343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9" name="Google Shape;169;p17"/>
          <p:cNvGrpSpPr/>
          <p:nvPr/>
        </p:nvGrpSpPr>
        <p:grpSpPr>
          <a:xfrm>
            <a:off x="4885418" y="947793"/>
            <a:ext cx="2548129" cy="751763"/>
            <a:chOff x="5667718" y="1230287"/>
            <a:chExt cx="2548129" cy="751763"/>
          </a:xfrm>
        </p:grpSpPr>
        <p:sp>
          <p:nvSpPr>
            <p:cNvPr id="170" name="Google Shape;170;p17"/>
            <p:cNvSpPr txBox="1"/>
            <p:nvPr/>
          </p:nvSpPr>
          <p:spPr>
            <a:xfrm>
              <a:off x="5667718" y="1230287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SỐ LƯỢNG</a:t>
              </a:r>
              <a:endParaRPr lang="en-US" sz="1800" b="1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5758247" y="1517950"/>
              <a:ext cx="24576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4242 </a:t>
              </a:r>
              <a:r>
                <a:rPr lang="en-US" sz="1200" dirty="0" err="1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hình</a:t>
              </a:r>
              <a:r>
                <a:rPr lang="en-US" sz="1200" dirty="0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ảnh</a:t>
              </a:r>
              <a:endParaRPr lang="en-US" sz="1200" dirty="0">
                <a:solidFill>
                  <a:srgbClr val="000000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5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loài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hoa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khác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nhau</a:t>
              </a:r>
              <a:endParaRPr lang="en-US" sz="1200" dirty="0">
                <a:solidFill>
                  <a:srgbClr val="000000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2" name="Google Shape;172;p17"/>
          <p:cNvSpPr/>
          <p:nvPr/>
        </p:nvSpPr>
        <p:spPr>
          <a:xfrm>
            <a:off x="7558472" y="885806"/>
            <a:ext cx="796200" cy="79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grpSp>
        <p:nvGrpSpPr>
          <p:cNvPr id="178" name="Google Shape;178;p17"/>
          <p:cNvGrpSpPr/>
          <p:nvPr/>
        </p:nvGrpSpPr>
        <p:grpSpPr>
          <a:xfrm>
            <a:off x="4880840" y="2227661"/>
            <a:ext cx="2579259" cy="763454"/>
            <a:chOff x="5663140" y="1210986"/>
            <a:chExt cx="2579259" cy="763454"/>
          </a:xfrm>
        </p:grpSpPr>
        <p:sp>
          <p:nvSpPr>
            <p:cNvPr id="179" name="Google Shape;179;p17"/>
            <p:cNvSpPr txBox="1"/>
            <p:nvPr/>
          </p:nvSpPr>
          <p:spPr>
            <a:xfrm>
              <a:off x="5663140" y="1210986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KÍCH THƯỚC</a:t>
              </a:r>
              <a:endParaRPr sz="1800" b="1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" name="Google Shape;180;p17"/>
            <p:cNvSpPr txBox="1"/>
            <p:nvPr/>
          </p:nvSpPr>
          <p:spPr>
            <a:xfrm>
              <a:off x="5784799" y="1510340"/>
              <a:ext cx="24576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Không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cố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định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,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nhiều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kích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thước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khác</a:t>
              </a:r>
              <a:r>
                <a:rPr lang="en-US" sz="12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nhau</a:t>
              </a:r>
              <a:endParaRPr sz="12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1" name="Google Shape;181;p17"/>
          <p:cNvSpPr/>
          <p:nvPr/>
        </p:nvSpPr>
        <p:spPr>
          <a:xfrm>
            <a:off x="7558472" y="2184969"/>
            <a:ext cx="796200" cy="79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grpSp>
        <p:nvGrpSpPr>
          <p:cNvPr id="182" name="Google Shape;182;p17"/>
          <p:cNvGrpSpPr/>
          <p:nvPr/>
        </p:nvGrpSpPr>
        <p:grpSpPr>
          <a:xfrm>
            <a:off x="4880840" y="3550280"/>
            <a:ext cx="2686033" cy="768893"/>
            <a:chOff x="5663140" y="1234436"/>
            <a:chExt cx="2686033" cy="768893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5663140" y="1234436"/>
              <a:ext cx="268603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0000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ĐỊNH DẠNG</a:t>
              </a:r>
              <a:endParaRPr sz="1800" b="1" dirty="0">
                <a:solidFill>
                  <a:srgbClr val="000000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4" name="Google Shape;184;p17"/>
            <p:cNvSpPr txBox="1"/>
            <p:nvPr/>
          </p:nvSpPr>
          <p:spPr>
            <a:xfrm>
              <a:off x="5784799" y="1539229"/>
              <a:ext cx="24576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rgbClr val="202124"/>
                  </a:solidFill>
                  <a:latin typeface="Fira Sans" panose="020B0503050000020004" pitchFamily="34" charset="0"/>
                </a:rPr>
                <a:t>Chủ</a:t>
              </a:r>
              <a:r>
                <a:rPr lang="en-US" sz="1200" dirty="0">
                  <a:solidFill>
                    <a:srgbClr val="202124"/>
                  </a:solidFill>
                  <a:latin typeface="Fira Sans" panose="020B0503050000020004" pitchFamily="34" charset="0"/>
                </a:rPr>
                <a:t> </a:t>
              </a:r>
              <a:r>
                <a:rPr lang="en-US" sz="1200" dirty="0" err="1">
                  <a:solidFill>
                    <a:srgbClr val="202124"/>
                  </a:solidFill>
                  <a:latin typeface="Fira Sans" panose="020B0503050000020004" pitchFamily="34" charset="0"/>
                </a:rPr>
                <a:t>yếu</a:t>
              </a:r>
              <a:r>
                <a:rPr lang="en-US" sz="1200" dirty="0">
                  <a:solidFill>
                    <a:srgbClr val="202124"/>
                  </a:solidFill>
                  <a:latin typeface="Fira Sans" panose="020B0503050000020004" pitchFamily="34" charset="0"/>
                </a:rPr>
                <a:t> </a:t>
              </a:r>
              <a:r>
                <a:rPr lang="en-US" sz="1200" dirty="0" err="1">
                  <a:solidFill>
                    <a:srgbClr val="202124"/>
                  </a:solidFill>
                  <a:latin typeface="Fira Sans" panose="020B0503050000020004" pitchFamily="34" charset="0"/>
                </a:rPr>
                <a:t>là</a:t>
              </a:r>
              <a:r>
                <a:rPr lang="en-US" sz="1200" dirty="0">
                  <a:solidFill>
                    <a:srgbClr val="202124"/>
                  </a:solidFill>
                  <a:latin typeface="Fira Sans" panose="020B0503050000020004" pitchFamily="34" charset="0"/>
                </a:rPr>
                <a:t> JPG</a:t>
              </a:r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Bao </a:t>
              </a:r>
              <a:r>
                <a:rPr lang="en-US" sz="1200" dirty="0" err="1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gồm</a:t>
              </a:r>
              <a:r>
                <a:rPr lang="en-US" sz="1200" dirty="0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cả</a:t>
              </a:r>
              <a:r>
                <a:rPr lang="en-US" sz="1200" dirty="0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ảnh</a:t>
              </a:r>
              <a:r>
                <a:rPr lang="en-US" sz="1200" dirty="0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đen</a:t>
              </a:r>
              <a:r>
                <a:rPr lang="en-US" sz="1200" dirty="0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và</a:t>
              </a:r>
              <a:r>
                <a:rPr lang="en-US" sz="1200" dirty="0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rgbClr val="202124"/>
                  </a:solidFill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trắng</a:t>
              </a:r>
              <a:endParaRPr sz="1200" dirty="0"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5" name="Google Shape;185;p17"/>
          <p:cNvSpPr/>
          <p:nvPr/>
        </p:nvSpPr>
        <p:spPr>
          <a:xfrm>
            <a:off x="7558472" y="3484144"/>
            <a:ext cx="796200" cy="79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3316647" y="885806"/>
            <a:ext cx="796200" cy="79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3316647" y="2184969"/>
            <a:ext cx="796200" cy="79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3316647" y="3484144"/>
            <a:ext cx="796200" cy="79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95" name="Google Shape;195;p17"/>
          <p:cNvCxnSpPr>
            <a:cxnSpLocks/>
            <a:endCxn id="193" idx="2"/>
          </p:cNvCxnSpPr>
          <p:nvPr/>
        </p:nvCxnSpPr>
        <p:spPr>
          <a:xfrm>
            <a:off x="2857500" y="2582931"/>
            <a:ext cx="45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7"/>
          <p:cNvCxnSpPr>
            <a:stCxn id="193" idx="6"/>
            <a:endCxn id="167" idx="1"/>
          </p:cNvCxnSpPr>
          <p:nvPr/>
        </p:nvCxnSpPr>
        <p:spPr>
          <a:xfrm>
            <a:off x="4112847" y="2582919"/>
            <a:ext cx="45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7"/>
          <p:cNvCxnSpPr>
            <a:cxnSpLocks/>
            <a:endCxn id="192" idx="2"/>
          </p:cNvCxnSpPr>
          <p:nvPr/>
        </p:nvCxnSpPr>
        <p:spPr>
          <a:xfrm rot="-5400000">
            <a:off x="2108250" y="832881"/>
            <a:ext cx="757500" cy="1659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7"/>
          <p:cNvCxnSpPr>
            <a:cxnSpLocks/>
            <a:endCxn id="194" idx="2"/>
          </p:cNvCxnSpPr>
          <p:nvPr/>
        </p:nvCxnSpPr>
        <p:spPr>
          <a:xfrm rot="-5400000" flipH="1">
            <a:off x="2108250" y="2673681"/>
            <a:ext cx="757500" cy="1659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7"/>
          <p:cNvCxnSpPr>
            <a:stCxn id="192" idx="6"/>
            <a:endCxn id="166" idx="1"/>
          </p:cNvCxnSpPr>
          <p:nvPr/>
        </p:nvCxnSpPr>
        <p:spPr>
          <a:xfrm>
            <a:off x="4112847" y="1283756"/>
            <a:ext cx="45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17"/>
          <p:cNvCxnSpPr>
            <a:stCxn id="194" idx="6"/>
            <a:endCxn id="168" idx="1"/>
          </p:cNvCxnSpPr>
          <p:nvPr/>
        </p:nvCxnSpPr>
        <p:spPr>
          <a:xfrm>
            <a:off x="4112847" y="3882094"/>
            <a:ext cx="45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CC4A422E-92FB-D2CB-344D-B3ED389E2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339" y="3598647"/>
            <a:ext cx="566866" cy="566866"/>
          </a:xfrm>
          <a:prstGeom prst="rect">
            <a:avLst/>
          </a:prstGeom>
        </p:spPr>
      </p:pic>
      <p:pic>
        <p:nvPicPr>
          <p:cNvPr id="8" name="Picture 7" descr="A black and white symbol with arrows&#10;&#10;Description automatically generated">
            <a:extLst>
              <a:ext uri="{FF2B5EF4-FFF2-40B4-BE49-F238E27FC236}">
                <a16:creationId xmlns:a16="http://schemas.microsoft.com/office/drawing/2014/main" id="{E407D879-B2E9-0DEE-4EE6-E343CCA5A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199" y="2284782"/>
            <a:ext cx="607754" cy="607754"/>
          </a:xfrm>
          <a:prstGeom prst="rect">
            <a:avLst/>
          </a:prstGeom>
        </p:spPr>
      </p:pic>
      <p:pic>
        <p:nvPicPr>
          <p:cNvPr id="10" name="Picture 9" descr="A black and white grid with squares&#10;&#10;Description automatically generated">
            <a:extLst>
              <a:ext uri="{FF2B5EF4-FFF2-40B4-BE49-F238E27FC236}">
                <a16:creationId xmlns:a16="http://schemas.microsoft.com/office/drawing/2014/main" id="{FAF18B8C-C598-E0E4-AF27-5E21DB0F9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194" y="1046711"/>
            <a:ext cx="465764" cy="4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3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B38277F2-9D36-810F-4C53-57614519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4" t="10595" r="7879" b="14164"/>
          <a:stretch/>
        </p:blipFill>
        <p:spPr>
          <a:xfrm>
            <a:off x="0" y="0"/>
            <a:ext cx="581866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54E0D-EEFC-702C-01F4-4CD7E27A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049" y="1086148"/>
            <a:ext cx="8520600" cy="1963500"/>
          </a:xfrm>
        </p:spPr>
        <p:txBody>
          <a:bodyPr>
            <a:noAutofit/>
          </a:bodyPr>
          <a:lstStyle/>
          <a:p>
            <a:r>
              <a:rPr lang="en-VN" sz="4800" dirty="0"/>
              <a:t>TIỀN XỬ LÝ</a:t>
            </a:r>
          </a:p>
        </p:txBody>
      </p:sp>
    </p:spTree>
    <p:extLst>
      <p:ext uri="{BB962C8B-B14F-4D97-AF65-F5344CB8AC3E}">
        <p14:creationId xmlns:p14="http://schemas.microsoft.com/office/powerpoint/2010/main" val="77891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usiness 2023 Annual Report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1642C5"/>
      </a:accent1>
      <a:accent2>
        <a:srgbClr val="155FE5"/>
      </a:accent2>
      <a:accent3>
        <a:srgbClr val="2A8BFD"/>
      </a:accent3>
      <a:accent4>
        <a:srgbClr val="434343"/>
      </a:accent4>
      <a:accent5>
        <a:srgbClr val="888888"/>
      </a:accent5>
      <a:accent6>
        <a:srgbClr val="CCCCC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15053</TotalTime>
  <Words>975</Words>
  <Application>Microsoft Macintosh PowerPoint</Application>
  <PresentationFormat>On-screen Show (16:9)</PresentationFormat>
  <Paragraphs>202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Proxima Nova</vt:lpstr>
      <vt:lpstr>Fira Sans</vt:lpstr>
      <vt:lpstr>Proxima Nova Semibold</vt:lpstr>
      <vt:lpstr>Arial</vt:lpstr>
      <vt:lpstr>Fira Sans Extra Condensed</vt:lpstr>
      <vt:lpstr>Fira Sans Extra Condensed SemiBold</vt:lpstr>
      <vt:lpstr>Wingdings</vt:lpstr>
      <vt:lpstr>Roboto</vt:lpstr>
      <vt:lpstr>Business 2023 Annual Report Infographics by Slidesgo</vt:lpstr>
      <vt:lpstr>Slidesgo Final Pages</vt:lpstr>
      <vt:lpstr>MÔ HÌNH NHẬN DIỆN VÀ PHÂN LOẠI  CÁC LOÀI HOA</vt:lpstr>
      <vt:lpstr>PowerPoint Presentation</vt:lpstr>
      <vt:lpstr>PowerPoint Presentation</vt:lpstr>
      <vt:lpstr>TỔNG QUAN</vt:lpstr>
      <vt:lpstr>PowerPoint Presentation</vt:lpstr>
      <vt:lpstr>PowerPoint Presentation</vt:lpstr>
      <vt:lpstr>PowerPoint Presentation</vt:lpstr>
      <vt:lpstr>PowerPoint Presentation</vt:lpstr>
      <vt:lpstr>TIỀN XỬ LÝ</vt:lpstr>
      <vt:lpstr>PowerPoint Presentation</vt:lpstr>
      <vt:lpstr>Sử dụng nguồn dữ liệu hình ảnh sẵn có từ Kaggle đưa vào mô hình</vt:lpstr>
      <vt:lpstr>PowerPoint Presentation</vt:lpstr>
      <vt:lpstr>PowerPoint Presentation</vt:lpstr>
      <vt:lpstr>MÔ HÌNH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TÀI LIỆU THAM KHẢO</vt:lpstr>
      <vt:lpstr>CẢM ƠN MỌI NGƯỜI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 LOAN DATA</dc:title>
  <cp:lastModifiedBy>Đỗ Hoàng Anh</cp:lastModifiedBy>
  <cp:revision>26</cp:revision>
  <dcterms:modified xsi:type="dcterms:W3CDTF">2024-10-15T08:02:53Z</dcterms:modified>
</cp:coreProperties>
</file>